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57" r:id="rId3"/>
    <p:sldId id="259" r:id="rId4"/>
    <p:sldId id="260" r:id="rId5"/>
    <p:sldId id="258"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187" autoAdjust="0"/>
  </p:normalViewPr>
  <p:slideViewPr>
    <p:cSldViewPr snapToGrid="0" snapToObjects="1">
      <p:cViewPr varScale="1">
        <p:scale>
          <a:sx n="45" d="100"/>
          <a:sy n="45" d="100"/>
        </p:scale>
        <p:origin x="-1194" y="-10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171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457C5D-79B9-ED41-B0CF-C5C775B6EDFD}" type="datetimeFigureOut">
              <a:rPr lang="en-US" smtClean="0"/>
              <a:pPr/>
              <a:t>11/23/2014</a:t>
            </a:fld>
            <a:endParaRPr lang="en-US"/>
          </a:p>
        </p:txBody>
      </p:sp>
      <p:sp>
        <p:nvSpPr>
          <p:cNvPr id="4" name="Slide Image Placeholder 3"/>
          <p:cNvSpPr>
            <a:spLocks noGrp="1" noRot="1" noChangeAspect="1"/>
          </p:cNvSpPr>
          <p:nvPr>
            <p:ph type="sldImg" idx="2"/>
          </p:nvPr>
        </p:nvSpPr>
        <p:spPr>
          <a:xfrm>
            <a:off x="1747728" y="45360"/>
            <a:ext cx="3649033" cy="27367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0947" y="2857735"/>
            <a:ext cx="6599403" cy="60934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5850749" y="457200"/>
            <a:ext cx="1005664" cy="457200"/>
          </a:xfrm>
          <a:prstGeom prst="rect">
            <a:avLst/>
          </a:prstGeom>
        </p:spPr>
        <p:txBody>
          <a:bodyPr vert="horz" lIns="91440" tIns="45720" rIns="91440" bIns="45720" rtlCol="0" anchor="b"/>
          <a:lstStyle>
            <a:lvl1pPr algn="r">
              <a:defRPr sz="1200"/>
            </a:lvl1pPr>
          </a:lstStyle>
          <a:p>
            <a:fld id="{EDDAB5F5-F01B-AF40-8D8D-E2841B6D2CA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7838" y="46038"/>
            <a:ext cx="3649662" cy="2736850"/>
          </a:xfrm>
        </p:spPr>
      </p:sp>
      <p:sp>
        <p:nvSpPr>
          <p:cNvPr id="3" name="Notes Placeholder 2"/>
          <p:cNvSpPr>
            <a:spLocks noGrp="1"/>
          </p:cNvSpPr>
          <p:nvPr>
            <p:ph type="body" idx="1"/>
          </p:nvPr>
        </p:nvSpPr>
        <p:spPr/>
        <p:txBody>
          <a:bodyPr>
            <a:normAutofit/>
          </a:bodyPr>
          <a:lstStyle/>
          <a:p>
            <a:r>
              <a:rPr lang="en-US" sz="1800" dirty="0" smtClean="0"/>
              <a:t>It is getting easier and easier to express our thanks today. Just look around…  Thank You Notes can be bought by the dozen, or you can go all out with a Hallmark card that plays a song or a personal message when someone opens it.</a:t>
            </a:r>
          </a:p>
          <a:p>
            <a:endParaRPr lang="en-US" sz="1800" dirty="0" smtClean="0"/>
          </a:p>
          <a:p>
            <a:r>
              <a:rPr lang="en-US" sz="1800" dirty="0" smtClean="0"/>
              <a:t>Beyond cards, we can call people, txt them, or even tweet our gratitude.</a:t>
            </a:r>
          </a:p>
          <a:p>
            <a:endParaRPr lang="en-US" sz="1800" dirty="0" smtClean="0"/>
          </a:p>
          <a:p>
            <a:r>
              <a:rPr lang="en-US" sz="1800" dirty="0" smtClean="0"/>
              <a:t>*And if you want to show your thanks with a little gift – you don’t have to even pick something out – Every store under the sun has a </a:t>
            </a:r>
            <a:r>
              <a:rPr lang="en-US" sz="1800" dirty="0" err="1" smtClean="0"/>
              <a:t>giftcard</a:t>
            </a:r>
            <a:r>
              <a:rPr lang="en-US" sz="1800" dirty="0" smtClean="0"/>
              <a:t> display that is nearly impossible to miss.</a:t>
            </a:r>
          </a:p>
          <a:p>
            <a:endParaRPr lang="en-US" sz="1800" dirty="0" smtClean="0"/>
          </a:p>
          <a:p>
            <a:r>
              <a:rPr lang="en-US" sz="1800" dirty="0" smtClean="0"/>
              <a:t>&gt;&gt;&gt; Yet, as easy as it is, NONE of these tools, NONE of these conveniences will make people any more “Thankful.”  All of these things will simply sit UN-USED, UN-OPENED, and SILENT…</a:t>
            </a:r>
          </a:p>
          <a:p>
            <a:endParaRPr lang="en-US" sz="1800" dirty="0" smtClean="0"/>
          </a:p>
          <a:p>
            <a:r>
              <a:rPr lang="en-US" sz="1800" dirty="0" smtClean="0"/>
              <a:t>…Unless there is Thankfulness in the HEART.  What we need is to look into a heart OVERFLOWING with Thanksgiving, so that our heart can be filled with the same spirit. So today we are looking at Jesus. I want to share with you 5 short passages, when CHRIST specifically gives thanks so that our hearts will be filled as well.</a:t>
            </a:r>
          </a:p>
        </p:txBody>
      </p:sp>
      <p:sp>
        <p:nvSpPr>
          <p:cNvPr id="4" name="Slide Number Placeholder 3"/>
          <p:cNvSpPr>
            <a:spLocks noGrp="1"/>
          </p:cNvSpPr>
          <p:nvPr>
            <p:ph type="sldNum" sz="quarter" idx="10"/>
          </p:nvPr>
        </p:nvSpPr>
        <p:spPr/>
        <p:txBody>
          <a:bodyPr/>
          <a:lstStyle/>
          <a:p>
            <a:fld id="{EDDAB5F5-F01B-AF40-8D8D-E2841B6D2CA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PROVIDES:  **Feeding 4,000</a:t>
            </a:r>
          </a:p>
          <a:p>
            <a:endParaRPr lang="en-US" sz="1600" dirty="0" smtClean="0"/>
          </a:p>
          <a:p>
            <a:r>
              <a:rPr lang="en-US" sz="1600" dirty="0" smtClean="0"/>
              <a:t>Remember this wasn’t a miracle designed simply to feed the crowd – this was a miracle designed to increase their FAITH.  </a:t>
            </a:r>
          </a:p>
          <a:p>
            <a:endParaRPr lang="en-US" sz="1600" dirty="0" smtClean="0"/>
          </a:p>
          <a:p>
            <a:r>
              <a:rPr lang="en-US" sz="1600" dirty="0" smtClean="0"/>
              <a:t>Our faith also</a:t>
            </a:r>
            <a:r>
              <a:rPr lang="en-US" sz="1600" baseline="0" dirty="0" smtClean="0"/>
              <a:t> grows when we give thanks for all the amazing and abundant provisions God gives us daily – and in out times of great need.</a:t>
            </a:r>
          </a:p>
          <a:p>
            <a:endParaRPr lang="en-US" sz="1600" baseline="0" dirty="0" smtClean="0"/>
          </a:p>
          <a:p>
            <a:endParaRPr lang="en-US" sz="1600" baseline="0" dirty="0" smtClean="0"/>
          </a:p>
          <a:p>
            <a:r>
              <a:rPr lang="en-US" sz="1600" baseline="0" dirty="0" smtClean="0"/>
              <a:t>Giving Thanks Increases Our Faith.</a:t>
            </a:r>
          </a:p>
          <a:p>
            <a:r>
              <a:rPr lang="en-US" sz="1600" baseline="0" dirty="0" smtClean="0"/>
              <a:t>Giving Thanks Increases Our Love.</a:t>
            </a:r>
          </a:p>
          <a:p>
            <a:endParaRPr lang="en-US" sz="1600" dirty="0" smtClean="0"/>
          </a:p>
          <a:p>
            <a:endParaRPr lang="en-US" sz="1600" dirty="0" smtClean="0"/>
          </a:p>
          <a:p>
            <a:r>
              <a:rPr lang="en-US" sz="1600" dirty="0" smtClean="0"/>
              <a:t>REDEEMS &amp; UNITES : **Lord’s Supper</a:t>
            </a:r>
          </a:p>
          <a:p>
            <a:endParaRPr lang="en-US" sz="1600" dirty="0" smtClean="0"/>
          </a:p>
          <a:p>
            <a:r>
              <a:rPr lang="en-US" sz="1600" dirty="0" smtClean="0"/>
              <a:t>– That God loves us so much he will go to this extreme extent!</a:t>
            </a:r>
            <a:endParaRPr lang="en-US" sz="1600" dirty="0"/>
          </a:p>
        </p:txBody>
      </p:sp>
      <p:sp>
        <p:nvSpPr>
          <p:cNvPr id="4" name="Slide Number Placeholder 3"/>
          <p:cNvSpPr>
            <a:spLocks noGrp="1"/>
          </p:cNvSpPr>
          <p:nvPr>
            <p:ph type="sldNum" sz="quarter" idx="10"/>
          </p:nvPr>
        </p:nvSpPr>
        <p:spPr/>
        <p:txBody>
          <a:bodyPr/>
          <a:lstStyle/>
          <a:p>
            <a:fld id="{EDDAB5F5-F01B-AF40-8D8D-E2841B6D2CA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Humble Hearts ** Limited Commission</a:t>
            </a:r>
          </a:p>
          <a:p>
            <a:r>
              <a:rPr lang="en-US" sz="1600" baseline="0" dirty="0" smtClean="0"/>
              <a:t> – Thankful for his disciples faithfully carrying out the mission He gave them.  Thankful for their FAITH and their Salvation.  Thankful for all those who have been prepared to receive the gospel.</a:t>
            </a:r>
          </a:p>
          <a:p>
            <a:endParaRPr lang="en-US" sz="1600" baseline="0" dirty="0" smtClean="0"/>
          </a:p>
          <a:p>
            <a:r>
              <a:rPr lang="en-US" sz="1600" baseline="0" dirty="0" smtClean="0"/>
              <a:t>** Barclay rightly points out: Jesus is not condemning intellectual power – What He is condemning is intellectual pride. The puffed up – know it all attitude so many displayed in the days of Christ, and that Satan loves to tempt us into today as well.  IT IS JUST ABSURD when we approach God with pride.</a:t>
            </a:r>
          </a:p>
          <a:p>
            <a:endParaRPr lang="en-US" sz="1600" baseline="0" dirty="0" smtClean="0"/>
          </a:p>
          <a:p>
            <a:r>
              <a:rPr lang="en-US" sz="1600" baseline="0" dirty="0" smtClean="0"/>
              <a:t>That’s like trying to impress </a:t>
            </a:r>
            <a:r>
              <a:rPr lang="en-US" sz="1600" baseline="0" dirty="0" err="1" smtClean="0"/>
              <a:t>DaVinci</a:t>
            </a:r>
            <a:r>
              <a:rPr lang="en-US" sz="1600" baseline="0" dirty="0" smtClean="0"/>
              <a:t> with our crayon scribbles, or NASA with our paper airplanes!  God is JUST SO MUCH BIGGER than us!  We can’t impress God with out education, or accomplishments – but HE HAS AN IMPRESSIVE OFFER FOR US:  ETERNAL LIFE.</a:t>
            </a:r>
          </a:p>
          <a:p>
            <a:endParaRPr lang="en-US" sz="1600" baseline="0" dirty="0" smtClean="0"/>
          </a:p>
          <a:p>
            <a:r>
              <a:rPr lang="en-US" sz="1600" baseline="0" dirty="0" smtClean="0"/>
              <a:t>He is calling us to salvation by His awesome grace.  Jesus has died on the cross, enduring the punishment for our sins – so that we can be saved through faith.  And not only us – but so that we can take HIS MESSAGE far and wide around the WORLD to all people of all nations – that God can save them too!</a:t>
            </a:r>
            <a:r>
              <a:rPr lang="en-US" sz="1600" dirty="0" smtClean="0"/>
              <a:t> </a:t>
            </a:r>
            <a:r>
              <a:rPr lang="en-US" sz="1600" baseline="0" dirty="0" smtClean="0"/>
              <a:t>We should be SO grateful for God’s masterful plan, and our part in it!</a:t>
            </a:r>
          </a:p>
          <a:p>
            <a:endParaRPr lang="en-US" sz="1600" baseline="0" dirty="0" smtClean="0"/>
          </a:p>
          <a:p>
            <a:r>
              <a:rPr lang="en-US" sz="1600" baseline="0" dirty="0" smtClean="0"/>
              <a:t>*Jesus loves humble hearts who receive the saving message of the gospel.</a:t>
            </a:r>
          </a:p>
          <a:p>
            <a:endParaRPr lang="en-US" sz="1600" dirty="0" smtClean="0"/>
          </a:p>
          <a:p>
            <a:r>
              <a:rPr lang="en-US" sz="1600" dirty="0" smtClean="0"/>
              <a:t>PRAYER: ** Raising Lazarus…</a:t>
            </a:r>
            <a:endParaRPr lang="en-US" sz="1600" dirty="0"/>
          </a:p>
        </p:txBody>
      </p:sp>
      <p:sp>
        <p:nvSpPr>
          <p:cNvPr id="4" name="Slide Number Placeholder 3"/>
          <p:cNvSpPr>
            <a:spLocks noGrp="1"/>
          </p:cNvSpPr>
          <p:nvPr>
            <p:ph type="sldNum" sz="quarter" idx="10"/>
          </p:nvPr>
        </p:nvSpPr>
        <p:spPr/>
        <p:txBody>
          <a:bodyPr/>
          <a:lstStyle/>
          <a:p>
            <a:fld id="{EDDAB5F5-F01B-AF40-8D8D-E2841B6D2CA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We’ve seen these 4 occasions where Jesus gave thanks…because</a:t>
            </a:r>
            <a:r>
              <a:rPr lang="en-US" sz="1600" baseline="0" dirty="0" smtClean="0"/>
              <a:t> Jesus is an excellent role model of a Thankful Heart.</a:t>
            </a:r>
          </a:p>
          <a:p>
            <a:endParaRPr lang="en-US" sz="1600" baseline="0" dirty="0" smtClean="0"/>
          </a:p>
          <a:p>
            <a:r>
              <a:rPr lang="en-US" sz="1600" baseline="0" dirty="0" smtClean="0"/>
              <a:t>&gt; Especially this week – don’t just BE Grateful – EXPRESS your gratitude.  Give Thanks to God in prayer, Share words of Thanks with others for their kindness, and friendship.  Let your thankfulness enhance your example to the lost in the world. That we have MUCH to be thankful for!!</a:t>
            </a:r>
          </a:p>
          <a:p>
            <a:endParaRPr lang="en-US" sz="1600" baseline="0" dirty="0" smtClean="0"/>
          </a:p>
          <a:p>
            <a:r>
              <a:rPr lang="en-US" sz="1600" baseline="0" dirty="0" smtClean="0"/>
              <a:t>This week, as you enjoy the holiday, give – TRUE, SINCERE, HUMBLE thanks to God for all that…</a:t>
            </a:r>
          </a:p>
          <a:p>
            <a:endParaRPr lang="en-US" sz="1600" baseline="0" dirty="0" smtClean="0"/>
          </a:p>
          <a:p>
            <a:r>
              <a:rPr lang="en-US" sz="1600" baseline="0" dirty="0" smtClean="0"/>
              <a:t>He Provides.</a:t>
            </a:r>
          </a:p>
          <a:p>
            <a:r>
              <a:rPr lang="en-US" sz="1600" baseline="0" dirty="0" smtClean="0"/>
              <a:t>He Loves.</a:t>
            </a:r>
          </a:p>
          <a:p>
            <a:r>
              <a:rPr lang="en-US" sz="1600" baseline="0" dirty="0" smtClean="0"/>
              <a:t>He Reveals.</a:t>
            </a:r>
          </a:p>
          <a:p>
            <a:r>
              <a:rPr lang="en-US" sz="1600" baseline="0" dirty="0" smtClean="0"/>
              <a:t>He Listens.</a:t>
            </a:r>
          </a:p>
          <a:p>
            <a:endParaRPr lang="en-US" sz="1600" baseline="0" dirty="0" smtClean="0"/>
          </a:p>
          <a:p>
            <a:r>
              <a:rPr lang="en-US" sz="1600" baseline="0" dirty="0" smtClean="0"/>
              <a:t>We have an awesome Father above and Jesus cherished the Father’s care in His life.  If we will give thanks in these areas, our heart will be more like the Heart of Jesus – and it will show up in our gratitude in MANY other areas as well.  </a:t>
            </a:r>
            <a:endParaRPr lang="en-US" sz="1600" dirty="0"/>
          </a:p>
        </p:txBody>
      </p:sp>
      <p:sp>
        <p:nvSpPr>
          <p:cNvPr id="4" name="Slide Number Placeholder 3"/>
          <p:cNvSpPr>
            <a:spLocks noGrp="1"/>
          </p:cNvSpPr>
          <p:nvPr>
            <p:ph type="sldNum" sz="quarter" idx="10"/>
          </p:nvPr>
        </p:nvSpPr>
        <p:spPr/>
        <p:txBody>
          <a:bodyPr/>
          <a:lstStyle/>
          <a:p>
            <a:fld id="{EDDAB5F5-F01B-AF40-8D8D-E2841B6D2CA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Jesus</a:t>
            </a:r>
            <a:r>
              <a:rPr lang="en-US" sz="2000" baseline="0" dirty="0" smtClean="0"/>
              <a:t> is so happy when people appreciate what He has done.  When they recognize His love, and come to Him and humble themselves at His feet with gratitude.</a:t>
            </a:r>
          </a:p>
          <a:p>
            <a:endParaRPr lang="en-US" sz="2000" baseline="0" dirty="0" smtClean="0"/>
          </a:p>
          <a:p>
            <a:r>
              <a:rPr lang="en-US" sz="2000" baseline="0" dirty="0" smtClean="0"/>
              <a:t>Today – You can respond to ALL that GOD HAS DONE FOR YOU – by choosing to follow Jesus.  I urge you, don’t continue in sin. Turn to our Savior. He gave His blood on the cross so that we can have eternal life.  </a:t>
            </a:r>
          </a:p>
          <a:p>
            <a:endParaRPr lang="en-US" sz="2000" baseline="0" dirty="0" smtClean="0"/>
          </a:p>
          <a:p>
            <a:r>
              <a:rPr lang="en-US" sz="2000" baseline="0" dirty="0" smtClean="0"/>
              <a:t>How can we be anything other than extremely grateful that He would pay the price for our sins!?  If you know Jesus is the Son of God, and you desire for Him to wash your sins away in the baptism – then come right now – as we stand and sing.</a:t>
            </a:r>
            <a:endParaRPr lang="en-US" sz="2000" dirty="0"/>
          </a:p>
        </p:txBody>
      </p:sp>
      <p:sp>
        <p:nvSpPr>
          <p:cNvPr id="4" name="Slide Number Placeholder 3"/>
          <p:cNvSpPr>
            <a:spLocks noGrp="1"/>
          </p:cNvSpPr>
          <p:nvPr>
            <p:ph type="sldNum" sz="quarter" idx="10"/>
          </p:nvPr>
        </p:nvSpPr>
        <p:spPr/>
        <p:txBody>
          <a:bodyPr/>
          <a:lstStyle/>
          <a:p>
            <a:fld id="{EDDAB5F5-F01B-AF40-8D8D-E2841B6D2CAD}"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264CD4-5925-8B42-88F8-18B3B942FA7B}" type="datetimeFigureOut">
              <a:rPr lang="en-US" smtClean="0"/>
              <a:pPr/>
              <a:t>11/23/2014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43898-6116-2A45-889C-270BD501A4B9}" type="slidenum">
              <a:rPr lang="en-US" smtClean="0"/>
              <a:pPr/>
              <a:t>‹#›</a:t>
            </a:fld>
            <a:endParaRPr lang="en-US"/>
          </a:p>
        </p:txBody>
      </p:sp>
    </p:spTree>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264CD4-5925-8B42-88F8-18B3B942FA7B}" type="datetimeFigureOut">
              <a:rPr lang="en-US" smtClean="0"/>
              <a:pPr/>
              <a:t>11/23/2014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43898-6116-2A45-889C-270BD501A4B9}" type="slidenum">
              <a:rPr lang="en-US" smtClean="0"/>
              <a:pPr/>
              <a:t>‹#›</a:t>
            </a:fld>
            <a:endParaRPr lang="en-US"/>
          </a:p>
        </p:txBody>
      </p:sp>
    </p:spTree>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264CD4-5925-8B42-88F8-18B3B942FA7B}" type="datetimeFigureOut">
              <a:rPr lang="en-US" smtClean="0"/>
              <a:pPr/>
              <a:t>11/23/2014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43898-6116-2A45-889C-270BD501A4B9}" type="slidenum">
              <a:rPr lang="en-US" smtClean="0"/>
              <a:pPr/>
              <a:t>‹#›</a:t>
            </a:fld>
            <a:endParaRPr lang="en-US"/>
          </a:p>
        </p:txBody>
      </p:sp>
    </p:spTree>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264CD4-5925-8B42-88F8-18B3B942FA7B}" type="datetimeFigureOut">
              <a:rPr lang="en-US" smtClean="0"/>
              <a:pPr/>
              <a:t>11/23/2014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43898-6116-2A45-889C-270BD501A4B9}" type="slidenum">
              <a:rPr lang="en-US" smtClean="0"/>
              <a:pPr/>
              <a:t>‹#›</a:t>
            </a:fld>
            <a:endParaRPr lang="en-US"/>
          </a:p>
        </p:txBody>
      </p:sp>
    </p:spTree>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264CD4-5925-8B42-88F8-18B3B942FA7B}" type="datetimeFigureOut">
              <a:rPr lang="en-US" smtClean="0"/>
              <a:pPr/>
              <a:t>11/23/2014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43898-6116-2A45-889C-270BD501A4B9}" type="slidenum">
              <a:rPr lang="en-US" smtClean="0"/>
              <a:pPr/>
              <a:t>‹#›</a:t>
            </a:fld>
            <a:endParaRPr lang="en-US"/>
          </a:p>
        </p:txBody>
      </p:sp>
    </p:spTree>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264CD4-5925-8B42-88F8-18B3B942FA7B}" type="datetimeFigureOut">
              <a:rPr lang="en-US" smtClean="0"/>
              <a:pPr/>
              <a:t>11/23/2014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F43898-6116-2A45-889C-270BD501A4B9}" type="slidenum">
              <a:rPr lang="en-US" smtClean="0"/>
              <a:pPr/>
              <a:t>‹#›</a:t>
            </a:fld>
            <a:endParaRPr lang="en-US"/>
          </a:p>
        </p:txBody>
      </p:sp>
    </p:spTree>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264CD4-5925-8B42-88F8-18B3B942FA7B}" type="datetimeFigureOut">
              <a:rPr lang="en-US" smtClean="0"/>
              <a:pPr/>
              <a:t>11/23/2014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F43898-6116-2A45-889C-270BD501A4B9}" type="slidenum">
              <a:rPr lang="en-US" smtClean="0"/>
              <a:pPr/>
              <a:t>‹#›</a:t>
            </a:fld>
            <a:endParaRPr lang="en-US"/>
          </a:p>
        </p:txBody>
      </p:sp>
    </p:spTree>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264CD4-5925-8B42-88F8-18B3B942FA7B}" type="datetimeFigureOut">
              <a:rPr lang="en-US" smtClean="0"/>
              <a:pPr/>
              <a:t>11/23/2014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F43898-6116-2A45-889C-270BD501A4B9}" type="slidenum">
              <a:rPr lang="en-US" smtClean="0"/>
              <a:pPr/>
              <a:t>‹#›</a:t>
            </a:fld>
            <a:endParaRPr lang="en-US"/>
          </a:p>
        </p:txBody>
      </p:sp>
    </p:spTree>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264CD4-5925-8B42-88F8-18B3B942FA7B}" type="datetimeFigureOut">
              <a:rPr lang="en-US" smtClean="0"/>
              <a:pPr/>
              <a:t>11/23/2014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F43898-6116-2A45-889C-270BD501A4B9}" type="slidenum">
              <a:rPr lang="en-US" smtClean="0"/>
              <a:pPr/>
              <a:t>‹#›</a:t>
            </a:fld>
            <a:endParaRPr lang="en-US"/>
          </a:p>
        </p:txBody>
      </p:sp>
    </p:spTree>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264CD4-5925-8B42-88F8-18B3B942FA7B}" type="datetimeFigureOut">
              <a:rPr lang="en-US" smtClean="0"/>
              <a:pPr/>
              <a:t>11/23/2014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F43898-6116-2A45-889C-270BD501A4B9}" type="slidenum">
              <a:rPr lang="en-US" smtClean="0"/>
              <a:pPr/>
              <a:t>‹#›</a:t>
            </a:fld>
            <a:endParaRPr lang="en-US"/>
          </a:p>
        </p:txBody>
      </p:sp>
    </p:spTree>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264CD4-5925-8B42-88F8-18B3B942FA7B}" type="datetimeFigureOut">
              <a:rPr lang="en-US" smtClean="0"/>
              <a:pPr/>
              <a:t>11/23/2014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F43898-6116-2A45-889C-270BD501A4B9}" type="slidenum">
              <a:rPr lang="en-US" smtClean="0"/>
              <a:pPr/>
              <a:t>‹#›</a:t>
            </a:fld>
            <a:endParaRPr lang="en-US"/>
          </a:p>
        </p:txBody>
      </p:sp>
    </p:spTree>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264CD4-5925-8B42-88F8-18B3B942FA7B}" type="datetimeFigureOut">
              <a:rPr lang="en-US" smtClean="0"/>
              <a:pPr/>
              <a:t>11/23/2014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43898-6116-2A45-889C-270BD501A4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TheLordsThanks-title.jpg"/>
          <p:cNvPicPr>
            <a:picLocks noChangeAspect="1"/>
          </p:cNvPicPr>
          <p:nvPr/>
        </p:nvPicPr>
        <p:blipFill>
          <a:blip r:embed="rId3"/>
          <a:stretch>
            <a:fillRect/>
          </a:stretch>
        </p:blipFill>
        <p:spPr>
          <a:xfrm>
            <a:off x="0" y="0"/>
            <a:ext cx="9144001" cy="6858000"/>
          </a:xfrm>
          <a:prstGeom prst="rect">
            <a:avLst/>
          </a:prstGeom>
        </p:spPr>
      </p:pic>
    </p:spTree>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Is Thankful…</a:t>
            </a:r>
            <a:endParaRPr lang="en-US" dirty="0"/>
          </a:p>
        </p:txBody>
      </p:sp>
      <p:sp>
        <p:nvSpPr>
          <p:cNvPr id="3" name="Content Placeholder 2"/>
          <p:cNvSpPr>
            <a:spLocks noGrp="1"/>
          </p:cNvSpPr>
          <p:nvPr>
            <p:ph idx="1"/>
          </p:nvPr>
        </p:nvSpPr>
        <p:spPr/>
        <p:txBody>
          <a:bodyPr>
            <a:normAutofit lnSpcReduction="10000"/>
          </a:bodyPr>
          <a:lstStyle/>
          <a:p>
            <a:r>
              <a:rPr lang="en-US" b="1" dirty="0" smtClean="0"/>
              <a:t>Because God Provides Abundantly</a:t>
            </a:r>
          </a:p>
          <a:p>
            <a:pPr lvl="1"/>
            <a:r>
              <a:rPr lang="en-US" dirty="0" smtClean="0"/>
              <a:t>Matthew 15:32-38</a:t>
            </a:r>
          </a:p>
          <a:p>
            <a:pPr algn="ctr">
              <a:buNone/>
            </a:pPr>
            <a:r>
              <a:rPr lang="en-US" i="1" dirty="0" smtClean="0"/>
              <a:t> The More We Remember That God Provides, The More Boldly We Will Follow Him.</a:t>
            </a:r>
            <a:r>
              <a:rPr lang="en-US" sz="1800" i="1" dirty="0" smtClean="0"/>
              <a:t/>
            </a:r>
            <a:br>
              <a:rPr lang="en-US" sz="1800" i="1" dirty="0" smtClean="0"/>
            </a:br>
            <a:endParaRPr lang="en-US" sz="1800" i="1" dirty="0" smtClean="0"/>
          </a:p>
          <a:p>
            <a:r>
              <a:rPr lang="en-US" b="1" dirty="0" smtClean="0"/>
              <a:t>Because God Redeems &amp; Unites Us</a:t>
            </a:r>
          </a:p>
          <a:p>
            <a:pPr lvl="1"/>
            <a:r>
              <a:rPr lang="en-US" dirty="0" smtClean="0"/>
              <a:t>Matthew 26:26-28</a:t>
            </a:r>
          </a:p>
          <a:p>
            <a:pPr algn="ctr">
              <a:buNone/>
            </a:pPr>
            <a:r>
              <a:rPr lang="en-US" i="1" dirty="0" smtClean="0"/>
              <a:t>The More We Appreciate The Extent &amp; Aim </a:t>
            </a:r>
            <a:br>
              <a:rPr lang="en-US" i="1" dirty="0" smtClean="0"/>
            </a:br>
            <a:r>
              <a:rPr lang="en-US" i="1" dirty="0" smtClean="0"/>
              <a:t>of God’s Love, The More Love We Will Show.</a:t>
            </a:r>
          </a:p>
          <a:p>
            <a:endParaRPr lang="en-US" dirty="0"/>
          </a:p>
        </p:txBody>
      </p:sp>
    </p:spTree>
  </p:cSld>
  <p:clrMapOvr>
    <a:masterClrMapping/>
  </p:clrMapOvr>
  <p:transition>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Is Thankful…</a:t>
            </a:r>
            <a:endParaRPr lang="en-US" dirty="0"/>
          </a:p>
        </p:txBody>
      </p:sp>
      <p:sp>
        <p:nvSpPr>
          <p:cNvPr id="3" name="Content Placeholder 2"/>
          <p:cNvSpPr>
            <a:spLocks noGrp="1"/>
          </p:cNvSpPr>
          <p:nvPr>
            <p:ph idx="1"/>
          </p:nvPr>
        </p:nvSpPr>
        <p:spPr>
          <a:xfrm>
            <a:off x="457200" y="1406916"/>
            <a:ext cx="8229600" cy="5137005"/>
          </a:xfrm>
        </p:spPr>
        <p:txBody>
          <a:bodyPr>
            <a:normAutofit/>
          </a:bodyPr>
          <a:lstStyle/>
          <a:p>
            <a:r>
              <a:rPr lang="en-US" b="1" dirty="0" smtClean="0"/>
              <a:t>Because God Reveals The Gospel To Those With Humble Hearts</a:t>
            </a:r>
          </a:p>
          <a:p>
            <a:pPr lvl="1"/>
            <a:r>
              <a:rPr lang="en-US" dirty="0" smtClean="0"/>
              <a:t>Luke 10:1-2, 17-24</a:t>
            </a:r>
          </a:p>
          <a:p>
            <a:pPr algn="ctr">
              <a:buNone/>
            </a:pPr>
            <a:r>
              <a:rPr lang="en-US" i="1" dirty="0" smtClean="0"/>
              <a:t> The More We Are Grateful For God’s Plan, </a:t>
            </a:r>
            <a:br>
              <a:rPr lang="en-US" i="1" dirty="0" smtClean="0"/>
            </a:br>
            <a:r>
              <a:rPr lang="en-US" i="1" dirty="0" smtClean="0"/>
              <a:t>The More Engaged In It We Will Become.</a:t>
            </a:r>
            <a:r>
              <a:rPr lang="en-US" sz="1946" i="1" dirty="0" smtClean="0"/>
              <a:t> </a:t>
            </a:r>
          </a:p>
          <a:p>
            <a:r>
              <a:rPr lang="en-US" b="1" dirty="0" smtClean="0"/>
              <a:t>Because God Hears Our Prayers</a:t>
            </a:r>
          </a:p>
          <a:p>
            <a:pPr lvl="1"/>
            <a:r>
              <a:rPr lang="en-US" dirty="0" smtClean="0"/>
              <a:t>John 11:41-44</a:t>
            </a:r>
          </a:p>
          <a:p>
            <a:pPr algn="ctr">
              <a:buNone/>
            </a:pPr>
            <a:r>
              <a:rPr lang="en-US" i="1" dirty="0" smtClean="0"/>
              <a:t>    The More We Treasure Our Relationship With </a:t>
            </a:r>
            <a:br>
              <a:rPr lang="en-US" i="1" dirty="0" smtClean="0"/>
            </a:br>
            <a:r>
              <a:rPr lang="en-US" i="1" dirty="0" smtClean="0"/>
              <a:t>God, The More We Will Depend On Him.</a:t>
            </a:r>
          </a:p>
        </p:txBody>
      </p:sp>
    </p:spTree>
  </p:cSld>
  <p:clrMapOvr>
    <a:masterClrMapping/>
  </p:clrMapOvr>
  <p:transition>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Is Thankful…</a:t>
            </a:r>
            <a:endParaRPr lang="en-US" dirty="0"/>
          </a:p>
        </p:txBody>
      </p:sp>
      <p:sp>
        <p:nvSpPr>
          <p:cNvPr id="3" name="Content Placeholder 2"/>
          <p:cNvSpPr>
            <a:spLocks noGrp="1"/>
          </p:cNvSpPr>
          <p:nvPr>
            <p:ph idx="1"/>
          </p:nvPr>
        </p:nvSpPr>
        <p:spPr/>
        <p:txBody>
          <a:bodyPr>
            <a:normAutofit/>
          </a:bodyPr>
          <a:lstStyle/>
          <a:p>
            <a:r>
              <a:rPr lang="en-US" b="1" dirty="0" smtClean="0"/>
              <a:t>For Thankful People.</a:t>
            </a:r>
          </a:p>
          <a:p>
            <a:pPr lvl="1"/>
            <a:r>
              <a:rPr lang="en-US" dirty="0" smtClean="0"/>
              <a:t>Luke 17:15-19</a:t>
            </a:r>
          </a:p>
          <a:p>
            <a:pPr algn="ctr">
              <a:buNone/>
            </a:pPr>
            <a:r>
              <a:rPr lang="en-US" i="1" dirty="0" smtClean="0"/>
              <a:t> The More We Give Thanks, </a:t>
            </a:r>
            <a:br>
              <a:rPr lang="en-US" i="1" dirty="0" smtClean="0"/>
            </a:br>
            <a:r>
              <a:rPr lang="en-US" i="1" dirty="0" smtClean="0"/>
              <a:t>The More Like Him We Become.</a:t>
            </a:r>
            <a:r>
              <a:rPr lang="en-US" sz="1800" i="1" dirty="0" smtClean="0"/>
              <a:t/>
            </a:r>
            <a:br>
              <a:rPr lang="en-US" sz="1800" i="1" dirty="0" smtClean="0"/>
            </a:br>
            <a:endParaRPr lang="en-US" sz="1800" i="1" dirty="0" smtClean="0"/>
          </a:p>
          <a:p>
            <a:endParaRPr lang="en-US" dirty="0"/>
          </a:p>
        </p:txBody>
      </p:sp>
    </p:spTree>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TheLordsThanks-title.jpg"/>
          <p:cNvPicPr>
            <a:picLocks noChangeAspect="1"/>
          </p:cNvPicPr>
          <p:nvPr/>
        </p:nvPicPr>
        <p:blipFill>
          <a:blip r:embed="rId3"/>
          <a:stretch>
            <a:fillRect/>
          </a:stretch>
        </p:blipFill>
        <p:spPr>
          <a:xfrm>
            <a:off x="-1" y="0"/>
            <a:ext cx="9144001" cy="6858000"/>
          </a:xfrm>
          <a:prstGeom prst="rect">
            <a:avLst/>
          </a:prstGeom>
        </p:spPr>
      </p:pic>
    </p:spTree>
  </p:cSld>
  <p:clrMapOvr>
    <a:masterClrMapping/>
  </p:clrMapOvr>
  <p:transition>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205</TotalTime>
  <Words>929</Words>
  <Application>Microsoft Office PowerPoint</Application>
  <PresentationFormat>On-screen Show (4:3)</PresentationFormat>
  <Paragraphs>75</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Slide 1</vt:lpstr>
      <vt:lpstr>Jesus Is Thankful…</vt:lpstr>
      <vt:lpstr>Jesus Is Thankful…</vt:lpstr>
      <vt:lpstr>Jesus Is Thankful…</vt:lpstr>
      <vt:lpstr>Slide 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Phillip Shumake</dc:creator>
  <cp:lastModifiedBy>East End</cp:lastModifiedBy>
  <cp:revision>48</cp:revision>
  <cp:lastPrinted>2014-11-23T02:09:25Z</cp:lastPrinted>
  <dcterms:created xsi:type="dcterms:W3CDTF">2014-11-23T01:10:29Z</dcterms:created>
  <dcterms:modified xsi:type="dcterms:W3CDTF">2014-11-23T14:07:56Z</dcterms:modified>
</cp:coreProperties>
</file>