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0"/>
  </p:notesMasterIdLst>
  <p:sldIdLst>
    <p:sldId id="256" r:id="rId2"/>
    <p:sldId id="262" r:id="rId3"/>
    <p:sldId id="263" r:id="rId4"/>
    <p:sldId id="264" r:id="rId5"/>
    <p:sldId id="266" r:id="rId6"/>
    <p:sldId id="261" r:id="rId7"/>
    <p:sldId id="259" r:id="rId8"/>
    <p:sldId id="258"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notesView">
  <p:normalViewPr vertBarState="maximized">
    <p:restoredLeft sz="15620"/>
    <p:restoredTop sz="43372" autoAdjust="0"/>
  </p:normalViewPr>
  <p:slideViewPr>
    <p:cSldViewPr snapToGrid="0" snapToObjects="1">
      <p:cViewPr varScale="1">
        <p:scale>
          <a:sx n="57" d="100"/>
          <a:sy n="57" d="100"/>
        </p:scale>
        <p:origin x="-2016" y="-11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05" d="100"/>
          <a:sy n="105" d="100"/>
        </p:scale>
        <p:origin x="-2800"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1FA95D-163A-664B-A1AA-A1BE1EA68F74}" type="datetimeFigureOut">
              <a:rPr lang="en-US" smtClean="0"/>
              <a:pPr/>
              <a:t>9/8/13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FA1F1F-3B24-8C48-A6D5-E70262E5A36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morning we studied matters of personal salvation and eternal life.  We started looking at how Jesus discussed large groups, and tonight, I want to continue to think about some group dynamics.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FFA1F1F-3B24-8C48-A6D5-E70262E5A368}"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Some will say – okay – that may be what you want it to mean…but practically</a:t>
            </a:r>
            <a:r>
              <a:rPr lang="en-US" baseline="0" dirty="0" smtClean="0"/>
              <a:t> speaking – many groups claim to be the “one body” built by Jesus.  You are really just another denomination.</a:t>
            </a:r>
            <a:endParaRPr lang="en-US" dirty="0"/>
          </a:p>
        </p:txBody>
      </p:sp>
      <p:sp>
        <p:nvSpPr>
          <p:cNvPr id="4" name="Slide Number Placeholder 3"/>
          <p:cNvSpPr>
            <a:spLocks noGrp="1"/>
          </p:cNvSpPr>
          <p:nvPr>
            <p:ph type="sldNum" sz="quarter" idx="10"/>
          </p:nvPr>
        </p:nvSpPr>
        <p:spPr/>
        <p:txBody>
          <a:bodyPr/>
          <a:lstStyle/>
          <a:p>
            <a:fld id="{BFFA1F1F-3B24-8C48-A6D5-E70262E5A36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MATTER OF DEFINITIONS!!!</a:t>
            </a:r>
          </a:p>
          <a:p>
            <a:endParaRPr lang="en-US" dirty="0" smtClean="0"/>
          </a:p>
          <a:p>
            <a:r>
              <a:rPr lang="en-US" dirty="0" smtClean="0"/>
              <a:t>You</a:t>
            </a:r>
            <a:r>
              <a:rPr lang="en-US" baseline="0" dirty="0" smtClean="0"/>
              <a:t> remember that</a:t>
            </a:r>
            <a:endParaRPr lang="en-US" dirty="0" smtClean="0"/>
          </a:p>
          <a:p>
            <a:endParaRPr lang="en-US" dirty="0" smtClean="0"/>
          </a:p>
          <a:p>
            <a:r>
              <a:rPr lang="en-US" dirty="0" smtClean="0"/>
              <a:t>church of Christ – if</a:t>
            </a:r>
            <a:r>
              <a:rPr lang="en-US" baseline="0" dirty="0" smtClean="0"/>
              <a:t> by this phrase you mean: body of Christ – then yes.  If by this phrase – someone means an earthly denomination – NO!  </a:t>
            </a:r>
            <a:endParaRPr lang="en-US" dirty="0" smtClean="0"/>
          </a:p>
          <a:p>
            <a:endParaRPr lang="en-US" dirty="0" smtClean="0"/>
          </a:p>
          <a:p>
            <a:endParaRPr lang="en-US" dirty="0" smtClean="0"/>
          </a:p>
          <a:p>
            <a:r>
              <a:rPr lang="en-US" dirty="0" smtClean="0"/>
              <a:t>There are groups called the UNITED church</a:t>
            </a:r>
            <a:r>
              <a:rPr lang="en-US" baseline="0" dirty="0" smtClean="0"/>
              <a:t> of Christ.  There are groups called the INTERNATIONAL church of Christ.  Some of our most progressive brothers and sisters seem very determined not only to view the church as “just another denomination” but to actively CREATE the national hierarchy such a group would have.</a:t>
            </a:r>
          </a:p>
          <a:p>
            <a:endParaRPr lang="en-US" baseline="0" dirty="0" smtClean="0"/>
          </a:p>
          <a:p>
            <a:r>
              <a:rPr lang="en-US" baseline="0" dirty="0" smtClean="0"/>
              <a:t>#2.)  1 Cor. 1:12 – trying to hi-jack the name of Christ to set up our own denomination would be just as wrong no matter what name used.</a:t>
            </a:r>
            <a:endParaRPr lang="en-US" dirty="0"/>
          </a:p>
        </p:txBody>
      </p:sp>
      <p:sp>
        <p:nvSpPr>
          <p:cNvPr id="4" name="Slide Number Placeholder 3"/>
          <p:cNvSpPr>
            <a:spLocks noGrp="1"/>
          </p:cNvSpPr>
          <p:nvPr>
            <p:ph type="sldNum" sz="quarter" idx="10"/>
          </p:nvPr>
        </p:nvSpPr>
        <p:spPr/>
        <p:txBody>
          <a:bodyPr/>
          <a:lstStyle/>
          <a:p>
            <a:fld id="{BFFA1F1F-3B24-8C48-A6D5-E70262E5A36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3.In simple terms, a denomination is a group of congregations that are joined together under some governing body </a:t>
            </a:r>
          </a:p>
          <a:p>
            <a:r>
              <a:rPr lang="en-US" sz="1200" kern="1200" dirty="0" err="1" smtClean="0">
                <a:solidFill>
                  <a:schemeClr val="tx1"/>
                </a:solidFill>
                <a:latin typeface="+mn-lt"/>
                <a:ea typeface="+mn-ea"/>
                <a:cs typeface="+mn-cs"/>
              </a:rPr>
              <a:t>a.The</a:t>
            </a:r>
            <a:r>
              <a:rPr lang="en-US" sz="1200" kern="1200" dirty="0" smtClean="0">
                <a:solidFill>
                  <a:schemeClr val="tx1"/>
                </a:solidFill>
                <a:latin typeface="+mn-lt"/>
                <a:ea typeface="+mn-ea"/>
                <a:cs typeface="+mn-cs"/>
              </a:rPr>
              <a:t> number of congregations can be as few as two or more </a:t>
            </a:r>
          </a:p>
          <a:p>
            <a:r>
              <a:rPr lang="en-US" sz="1200" kern="1200" dirty="0" err="1" smtClean="0">
                <a:solidFill>
                  <a:schemeClr val="tx1"/>
                </a:solidFill>
                <a:latin typeface="+mn-lt"/>
                <a:ea typeface="+mn-ea"/>
                <a:cs typeface="+mn-cs"/>
              </a:rPr>
              <a:t>b.But</a:t>
            </a:r>
            <a:r>
              <a:rPr lang="en-US" sz="1200" kern="1200" dirty="0" smtClean="0">
                <a:solidFill>
                  <a:schemeClr val="tx1"/>
                </a:solidFill>
                <a:latin typeface="+mn-lt"/>
                <a:ea typeface="+mn-ea"/>
                <a:cs typeface="+mn-cs"/>
              </a:rPr>
              <a:t> by their tie to a governing body above the local congregation, by definition they are “denominated” from all congregations that do not submit to the same authority.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Following Jesus Without Denominationalism</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4.Some examples:</a:t>
            </a:r>
          </a:p>
          <a:p>
            <a:r>
              <a:rPr lang="en-US" sz="1200" b="0" kern="1200" dirty="0" err="1" smtClean="0">
                <a:solidFill>
                  <a:schemeClr val="tx1"/>
                </a:solidFill>
                <a:latin typeface="+mn-lt"/>
                <a:ea typeface="+mn-ea"/>
                <a:cs typeface="+mn-cs"/>
              </a:rPr>
              <a:t>a.The</a:t>
            </a:r>
            <a:r>
              <a:rPr lang="en-US" sz="1200" b="0" kern="1200" dirty="0" smtClean="0">
                <a:solidFill>
                  <a:schemeClr val="tx1"/>
                </a:solidFill>
                <a:latin typeface="+mn-lt"/>
                <a:ea typeface="+mn-ea"/>
                <a:cs typeface="+mn-cs"/>
              </a:rPr>
              <a:t> Roman Catholic Church is a denomination made up of those churches that submit to the pope in Rome</a:t>
            </a:r>
          </a:p>
          <a:p>
            <a:r>
              <a:rPr lang="en-US" sz="1200" b="0" kern="1200" dirty="0" err="1" smtClean="0">
                <a:solidFill>
                  <a:schemeClr val="tx1"/>
                </a:solidFill>
                <a:latin typeface="+mn-lt"/>
                <a:ea typeface="+mn-ea"/>
                <a:cs typeface="+mn-cs"/>
              </a:rPr>
              <a:t>b.The</a:t>
            </a:r>
            <a:r>
              <a:rPr lang="en-US" sz="1200" b="0" kern="1200" dirty="0" smtClean="0">
                <a:solidFill>
                  <a:schemeClr val="tx1"/>
                </a:solidFill>
                <a:latin typeface="+mn-lt"/>
                <a:ea typeface="+mn-ea"/>
                <a:cs typeface="+mn-cs"/>
              </a:rPr>
              <a:t> Eastern Orthodox Church is a denomination made up of those churches that submit to the patriarch of Constantinople</a:t>
            </a:r>
          </a:p>
          <a:p>
            <a:r>
              <a:rPr lang="en-US" sz="1200" b="0" kern="1200" dirty="0" err="1" smtClean="0">
                <a:solidFill>
                  <a:schemeClr val="tx1"/>
                </a:solidFill>
                <a:latin typeface="+mn-lt"/>
                <a:ea typeface="+mn-ea"/>
                <a:cs typeface="+mn-cs"/>
              </a:rPr>
              <a:t>c.The</a:t>
            </a:r>
            <a:r>
              <a:rPr lang="en-US" sz="1200" b="0" kern="1200" dirty="0" smtClean="0">
                <a:solidFill>
                  <a:schemeClr val="tx1"/>
                </a:solidFill>
                <a:latin typeface="+mn-lt"/>
                <a:ea typeface="+mn-ea"/>
                <a:cs typeface="+mn-cs"/>
              </a:rPr>
              <a:t> Anglican Church of England is a denomination made up of those churches that submit to the archbishop of </a:t>
            </a:r>
            <a:r>
              <a:rPr lang="en-US" sz="1200" b="0" kern="1200" dirty="0" err="1" smtClean="0">
                <a:solidFill>
                  <a:schemeClr val="tx1"/>
                </a:solidFill>
                <a:latin typeface="+mn-lt"/>
                <a:ea typeface="+mn-ea"/>
                <a:cs typeface="+mn-cs"/>
              </a:rPr>
              <a:t>Cantebury</a:t>
            </a:r>
            <a:endParaRPr lang="en-US" sz="1200" b="0" kern="1200" dirty="0" smtClean="0">
              <a:solidFill>
                <a:schemeClr val="tx1"/>
              </a:solidFill>
              <a:latin typeface="+mn-lt"/>
              <a:ea typeface="+mn-ea"/>
              <a:cs typeface="+mn-cs"/>
            </a:endParaRPr>
          </a:p>
          <a:p>
            <a:r>
              <a:rPr lang="en-US" sz="1200" b="0" kern="1200" dirty="0" err="1" smtClean="0">
                <a:solidFill>
                  <a:schemeClr val="tx1"/>
                </a:solidFill>
                <a:latin typeface="+mn-lt"/>
                <a:ea typeface="+mn-ea"/>
                <a:cs typeface="+mn-cs"/>
              </a:rPr>
              <a:t>d.The</a:t>
            </a:r>
            <a:r>
              <a:rPr lang="en-US" sz="1200" b="0" kern="1200" dirty="0" smtClean="0">
                <a:solidFill>
                  <a:schemeClr val="tx1"/>
                </a:solidFill>
                <a:latin typeface="+mn-lt"/>
                <a:ea typeface="+mn-ea"/>
                <a:cs typeface="+mn-cs"/>
              </a:rPr>
              <a:t> Lutheran Church (Missouri Synod) is made up of those churches that submit to the synod in </a:t>
            </a:r>
            <a:r>
              <a:rPr lang="en-US" sz="1200" b="0" kern="1200" dirty="0" err="1" smtClean="0">
                <a:solidFill>
                  <a:schemeClr val="tx1"/>
                </a:solidFill>
                <a:latin typeface="+mn-lt"/>
                <a:ea typeface="+mn-ea"/>
                <a:cs typeface="+mn-cs"/>
              </a:rPr>
              <a:t>Missourie</a:t>
            </a:r>
            <a:r>
              <a:rPr lang="en-US" sz="1200" b="0" kern="1200" dirty="0" smtClean="0">
                <a:solidFill>
                  <a:schemeClr val="tx1"/>
                </a:solidFill>
                <a:latin typeface="+mn-lt"/>
                <a:ea typeface="+mn-ea"/>
                <a:cs typeface="+mn-cs"/>
              </a:rPr>
              <a:t>.</a:t>
            </a:r>
          </a:p>
          <a:p>
            <a:r>
              <a:rPr lang="en-US" sz="1200" b="0" kern="1200" dirty="0" smtClean="0">
                <a:solidFill>
                  <a:schemeClr val="tx1"/>
                </a:solidFill>
                <a:latin typeface="+mn-lt"/>
                <a:ea typeface="+mn-ea"/>
                <a:cs typeface="+mn-cs"/>
              </a:rPr>
              <a:t>The International Church of Christ is made up of those churches that submit to the Boston Church of Christ--These are just a few of the thousands of different denominations that now exist!</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 concede that many people in denominations today are not all that devoted to their denominational principles or interests – SO Let’s</a:t>
            </a:r>
            <a:r>
              <a:rPr lang="en-US" sz="1200" kern="1200" baseline="0" dirty="0" smtClean="0">
                <a:solidFill>
                  <a:schemeClr val="tx1"/>
                </a:solidFill>
                <a:latin typeface="+mn-lt"/>
                <a:ea typeface="+mn-ea"/>
                <a:cs typeface="+mn-cs"/>
              </a:rPr>
              <a:t> get out of them.</a:t>
            </a:r>
            <a:endParaRPr lang="en-US" b="0" dirty="0"/>
          </a:p>
        </p:txBody>
      </p:sp>
      <p:sp>
        <p:nvSpPr>
          <p:cNvPr id="4" name="Slide Number Placeholder 3"/>
          <p:cNvSpPr>
            <a:spLocks noGrp="1"/>
          </p:cNvSpPr>
          <p:nvPr>
            <p:ph type="sldNum" sz="quarter" idx="10"/>
          </p:nvPr>
        </p:nvSpPr>
        <p:spPr/>
        <p:txBody>
          <a:bodyPr/>
          <a:lstStyle/>
          <a:p>
            <a:fld id="{BFFA1F1F-3B24-8C48-A6D5-E70262E5A36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Common</a:t>
            </a:r>
            <a:r>
              <a:rPr lang="en-US" baseline="0" dirty="0" smtClean="0"/>
              <a:t> faith:</a:t>
            </a:r>
            <a:r>
              <a:rPr lang="en-US" dirty="0" smtClean="0"/>
              <a:t> there are recognizable differences in many matters of judgment from the head-covering, to Bible classes,</a:t>
            </a:r>
            <a:r>
              <a:rPr lang="en-US" baseline="0" dirty="0" smtClean="0"/>
              <a:t> to women speaking, etc…</a:t>
            </a:r>
            <a:endParaRPr lang="en-US" dirty="0"/>
          </a:p>
        </p:txBody>
      </p:sp>
      <p:sp>
        <p:nvSpPr>
          <p:cNvPr id="4" name="Slide Number Placeholder 3"/>
          <p:cNvSpPr>
            <a:spLocks noGrp="1"/>
          </p:cNvSpPr>
          <p:nvPr>
            <p:ph type="sldNum" sz="quarter" idx="10"/>
          </p:nvPr>
        </p:nvSpPr>
        <p:spPr/>
        <p:txBody>
          <a:bodyPr/>
          <a:lstStyle/>
          <a:p>
            <a:fld id="{BFFA1F1F-3B24-8C48-A6D5-E70262E5A36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Steve Wolfgang…</a:t>
            </a:r>
          </a:p>
          <a:p>
            <a:endParaRPr lang="en-US" dirty="0" smtClean="0"/>
          </a:p>
          <a:p>
            <a:r>
              <a:rPr lang="en-US" dirty="0" smtClean="0"/>
              <a:t>Point: I understand it’s easy to say – oh we’re just another group, with its</a:t>
            </a:r>
            <a:r>
              <a:rPr lang="en-US" baseline="0" dirty="0" smtClean="0"/>
              <a:t> own perspective – not that different from the rest.</a:t>
            </a:r>
          </a:p>
          <a:p>
            <a:endParaRPr lang="en-US" baseline="0" dirty="0" smtClean="0"/>
          </a:p>
          <a:p>
            <a:r>
              <a:rPr lang="en-US" baseline="0" dirty="0" smtClean="0"/>
              <a:t>Actually we are very different from the rest.  We have MUCH, MUCH more in common with the church you can read about in the BIBLE than with any church you can read about in the phone book!</a:t>
            </a:r>
          </a:p>
          <a:p>
            <a:endParaRPr lang="en-US" baseline="0" dirty="0" smtClean="0"/>
          </a:p>
          <a:p>
            <a:r>
              <a:rPr lang="en-US" baseline="0" dirty="0" smtClean="0"/>
              <a:t>Guys – Jesus built HIS CHURCH and this is what it looks like.</a:t>
            </a:r>
            <a:endParaRPr lang="en-US" dirty="0"/>
          </a:p>
        </p:txBody>
      </p:sp>
      <p:sp>
        <p:nvSpPr>
          <p:cNvPr id="4" name="Slide Number Placeholder 3"/>
          <p:cNvSpPr>
            <a:spLocks noGrp="1"/>
          </p:cNvSpPr>
          <p:nvPr>
            <p:ph type="sldNum" sz="quarter" idx="10"/>
          </p:nvPr>
        </p:nvSpPr>
        <p:spPr/>
        <p:txBody>
          <a:bodyPr/>
          <a:lstStyle/>
          <a:p>
            <a:fld id="{BFFA1F1F-3B24-8C48-A6D5-E70262E5A36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we go the grocery store – we often get the generic instead of the name brand.  This is especially true at the Pharmacy. Why pay for a brand-name pain reliever when generic </a:t>
            </a:r>
            <a:r>
              <a:rPr lang="en-US" baseline="0" dirty="0" err="1" smtClean="0"/>
              <a:t>acetometaphin</a:t>
            </a:r>
            <a:r>
              <a:rPr lang="en-US" baseline="0" dirty="0" smtClean="0"/>
              <a:t> and </a:t>
            </a:r>
            <a:r>
              <a:rPr lang="en-US" baseline="0" dirty="0" err="1" smtClean="0"/>
              <a:t>ibprophen</a:t>
            </a:r>
            <a:r>
              <a:rPr lang="en-US" baseline="0" dirty="0" smtClean="0"/>
              <a:t> are just as good.  We may even say “what’s in a name.”  Pretty packaging – but it’s all the same.</a:t>
            </a:r>
          </a:p>
          <a:p>
            <a:endParaRPr lang="en-US" baseline="0" dirty="0" smtClean="0"/>
          </a:p>
          <a:p>
            <a:r>
              <a:rPr lang="en-US" baseline="0" dirty="0" smtClean="0"/>
              <a:t>*Unfortunately this seems to be many people’s attitude about churches.  This one has a fancy name and a certain “look” and “style” – but aren’t they all just the same.</a:t>
            </a:r>
          </a:p>
          <a:p>
            <a:pPr>
              <a:buFontTx/>
              <a:buChar char="•"/>
            </a:pPr>
            <a:r>
              <a:rPr lang="en-US" baseline="0" dirty="0" smtClean="0"/>
              <a:t>I want to be very clear.  No. They are not all the same.  It is much more than an issue of style or appearances.</a:t>
            </a:r>
          </a:p>
          <a:p>
            <a:pPr>
              <a:buFontTx/>
              <a:buChar char="•"/>
            </a:pPr>
            <a:endParaRPr lang="en-US" baseline="0" dirty="0" smtClean="0"/>
          </a:p>
          <a:p>
            <a:pPr>
              <a:buFontTx/>
              <a:buNone/>
            </a:pPr>
            <a:r>
              <a:rPr lang="en-US" baseline="0" dirty="0" smtClean="0"/>
              <a:t>FORMING FACTIONS HAS BEEN SPECIFICALLY FORBIDDEN</a:t>
            </a:r>
            <a:r>
              <a:rPr lang="en-US" baseline="0" dirty="0" smtClean="0"/>
              <a:t>.</a:t>
            </a:r>
          </a:p>
          <a:p>
            <a:pPr>
              <a:buFontTx/>
              <a:buNone/>
            </a:pPr>
            <a:endParaRPr lang="en-US" baseline="0" dirty="0" smtClean="0"/>
          </a:p>
          <a:p>
            <a:pPr>
              <a:buFontTx/>
              <a:buNone/>
            </a:pPr>
            <a:endParaRPr lang="en-US" baseline="0" dirty="0" smtClean="0"/>
          </a:p>
          <a:p>
            <a:pPr>
              <a:buFontTx/>
              <a:buNone/>
            </a:pPr>
            <a:r>
              <a:rPr lang="en-US" baseline="0" dirty="0" smtClean="0"/>
              <a:t>*** Let’s seek to MAINTAIN THE UNITY Jesus prayed for. Let’s avoid worldly denominations and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FFA1F1F-3B24-8C48-A6D5-E70262E5A36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FA1F1F-3B24-8C48-A6D5-E70262E5A368}"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A8C76C-4461-6A46-A8A2-9043DD9834F9}" type="datetimeFigureOut">
              <a:rPr lang="en-US" smtClean="0"/>
              <a:pPr/>
              <a:t>9/8/13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C74A5-AB93-F34D-B5F7-A91A71A99D02}" type="slidenum">
              <a:rPr lang="en-US" smtClean="0"/>
              <a:pPr/>
              <a:t>‹#›</a:t>
            </a:fld>
            <a:endParaRPr lang="en-US"/>
          </a:p>
        </p:txBody>
      </p:sp>
    </p:spTree>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8C76C-4461-6A46-A8A2-9043DD9834F9}" type="datetimeFigureOut">
              <a:rPr lang="en-US" smtClean="0"/>
              <a:pPr/>
              <a:t>9/8/13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C74A5-AB93-F34D-B5F7-A91A71A99D02}" type="slidenum">
              <a:rPr lang="en-US" smtClean="0"/>
              <a:pPr/>
              <a:t>‹#›</a:t>
            </a:fld>
            <a:endParaRPr lang="en-US"/>
          </a:p>
        </p:txBody>
      </p:sp>
    </p:spTree>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8C76C-4461-6A46-A8A2-9043DD9834F9}" type="datetimeFigureOut">
              <a:rPr lang="en-US" smtClean="0"/>
              <a:pPr/>
              <a:t>9/8/13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C74A5-AB93-F34D-B5F7-A91A71A99D02}" type="slidenum">
              <a:rPr lang="en-US" smtClean="0"/>
              <a:pPr/>
              <a:t>‹#›</a:t>
            </a:fld>
            <a:endParaRPr lang="en-US"/>
          </a:p>
        </p:txBody>
      </p:sp>
    </p:spTree>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8C76C-4461-6A46-A8A2-9043DD9834F9}" type="datetimeFigureOut">
              <a:rPr lang="en-US" smtClean="0"/>
              <a:pPr/>
              <a:t>9/8/13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C74A5-AB93-F34D-B5F7-A91A71A99D02}" type="slidenum">
              <a:rPr lang="en-US" smtClean="0"/>
              <a:pPr/>
              <a:t>‹#›</a:t>
            </a:fld>
            <a:endParaRPr lang="en-US"/>
          </a:p>
        </p:txBody>
      </p:sp>
    </p:spTree>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A8C76C-4461-6A46-A8A2-9043DD9834F9}" type="datetimeFigureOut">
              <a:rPr lang="en-US" smtClean="0"/>
              <a:pPr/>
              <a:t>9/8/13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C74A5-AB93-F34D-B5F7-A91A71A99D02}" type="slidenum">
              <a:rPr lang="en-US" smtClean="0"/>
              <a:pPr/>
              <a:t>‹#›</a:t>
            </a:fld>
            <a:endParaRPr lang="en-US"/>
          </a:p>
        </p:txBody>
      </p:sp>
    </p:spTree>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A8C76C-4461-6A46-A8A2-9043DD9834F9}" type="datetimeFigureOut">
              <a:rPr lang="en-US" smtClean="0"/>
              <a:pPr/>
              <a:t>9/8/13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EC74A5-AB93-F34D-B5F7-A91A71A99D02}" type="slidenum">
              <a:rPr lang="en-US" smtClean="0"/>
              <a:pPr/>
              <a:t>‹#›</a:t>
            </a:fld>
            <a:endParaRPr lang="en-US"/>
          </a:p>
        </p:txBody>
      </p:sp>
    </p:spTree>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A8C76C-4461-6A46-A8A2-9043DD9834F9}" type="datetimeFigureOut">
              <a:rPr lang="en-US" smtClean="0"/>
              <a:pPr/>
              <a:t>9/8/13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EC74A5-AB93-F34D-B5F7-A91A71A99D02}" type="slidenum">
              <a:rPr lang="en-US" smtClean="0"/>
              <a:pPr/>
              <a:t>‹#›</a:t>
            </a:fld>
            <a:endParaRPr lang="en-US"/>
          </a:p>
        </p:txBody>
      </p:sp>
    </p:spTree>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A8C76C-4461-6A46-A8A2-9043DD9834F9}" type="datetimeFigureOut">
              <a:rPr lang="en-US" smtClean="0"/>
              <a:pPr/>
              <a:t>9/8/13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EC74A5-AB93-F34D-B5F7-A91A71A99D02}" type="slidenum">
              <a:rPr lang="en-US" smtClean="0"/>
              <a:pPr/>
              <a:t>‹#›</a:t>
            </a:fld>
            <a:endParaRPr lang="en-US"/>
          </a:p>
        </p:txBody>
      </p:sp>
    </p:spTree>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A8C76C-4461-6A46-A8A2-9043DD9834F9}" type="datetimeFigureOut">
              <a:rPr lang="en-US" smtClean="0"/>
              <a:pPr/>
              <a:t>9/8/13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EC74A5-AB93-F34D-B5F7-A91A71A99D02}" type="slidenum">
              <a:rPr lang="en-US" smtClean="0"/>
              <a:pPr/>
              <a:t>‹#›</a:t>
            </a:fld>
            <a:endParaRPr lang="en-US"/>
          </a:p>
        </p:txBody>
      </p:sp>
    </p:spTree>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A8C76C-4461-6A46-A8A2-9043DD9834F9}" type="datetimeFigureOut">
              <a:rPr lang="en-US" smtClean="0"/>
              <a:pPr/>
              <a:t>9/8/13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EC74A5-AB93-F34D-B5F7-A91A71A99D02}" type="slidenum">
              <a:rPr lang="en-US" smtClean="0"/>
              <a:pPr/>
              <a:t>‹#›</a:t>
            </a:fld>
            <a:endParaRPr lang="en-US"/>
          </a:p>
        </p:txBody>
      </p:sp>
    </p:spTree>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A8C76C-4461-6A46-A8A2-9043DD9834F9}" type="datetimeFigureOut">
              <a:rPr lang="en-US" smtClean="0"/>
              <a:pPr/>
              <a:t>9/8/13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EC74A5-AB93-F34D-B5F7-A91A71A99D02}" type="slidenum">
              <a:rPr lang="en-US" smtClean="0"/>
              <a:pPr/>
              <a:t>‹#›</a:t>
            </a:fld>
            <a:endParaRPr lang="en-US"/>
          </a:p>
        </p:txBody>
      </p:sp>
    </p:spTree>
  </p:cSld>
  <p:clrMapOvr>
    <a:masterClrMapping/>
  </p:clrMapOvr>
  <p:transition>
    <p:push dir="u"/>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96465" y="274638"/>
            <a:ext cx="6990333"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A8C76C-4461-6A46-A8A2-9043DD9834F9}" type="datetimeFigureOut">
              <a:rPr lang="en-US" smtClean="0"/>
              <a:pPr/>
              <a:t>9/8/13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EC74A5-AB93-F34D-B5F7-A91A71A99D0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anim calcmode="lin" valueType="num">
                                      <p:cBhvr>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anim calcmode="lin" valueType="num">
                                      <p:cBhvr>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7"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Key Ideas For Eternal Life</a:t>
            </a:r>
            <a:endParaRPr lang="en-US" dirty="0"/>
          </a:p>
        </p:txBody>
      </p:sp>
      <p:sp>
        <p:nvSpPr>
          <p:cNvPr id="3" name="Subtitle 2"/>
          <p:cNvSpPr>
            <a:spLocks noGrp="1"/>
          </p:cNvSpPr>
          <p:nvPr>
            <p:ph type="subTitle" idx="1"/>
          </p:nvPr>
        </p:nvSpPr>
        <p:spPr/>
        <p:txBody>
          <a:bodyPr/>
          <a:lstStyle/>
          <a:p>
            <a:endParaRPr lang="en-US"/>
          </a:p>
        </p:txBody>
      </p:sp>
      <p:pic>
        <p:nvPicPr>
          <p:cNvPr id="4" name="Picture 3" descr="key-ideas-title.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t>
            </a:r>
            <a:r>
              <a:rPr lang="en-US" dirty="0" smtClean="0"/>
              <a:t>a</a:t>
            </a:r>
            <a:r>
              <a:rPr lang="en-US" dirty="0" smtClean="0"/>
              <a:t> </a:t>
            </a:r>
            <a:br>
              <a:rPr lang="en-US" dirty="0" smtClean="0"/>
            </a:br>
            <a:r>
              <a:rPr lang="en-US" dirty="0" smtClean="0"/>
              <a:t>“church of Christ?”</a:t>
            </a:r>
            <a:endParaRPr lang="en-US" dirty="0"/>
          </a:p>
        </p:txBody>
      </p:sp>
      <p:sp>
        <p:nvSpPr>
          <p:cNvPr id="3" name="Content Placeholder 2"/>
          <p:cNvSpPr>
            <a:spLocks noGrp="1"/>
          </p:cNvSpPr>
          <p:nvPr>
            <p:ph idx="1"/>
          </p:nvPr>
        </p:nvSpPr>
        <p:spPr>
          <a:xfrm>
            <a:off x="457200" y="1600200"/>
            <a:ext cx="8229600" cy="5087406"/>
          </a:xfrm>
        </p:spPr>
        <p:txBody>
          <a:bodyPr>
            <a:normAutofit fontScale="92500"/>
          </a:bodyPr>
          <a:lstStyle/>
          <a:p>
            <a:r>
              <a:rPr lang="en-US" dirty="0" smtClean="0"/>
              <a:t>Literally: the called out belonging to Christ</a:t>
            </a:r>
          </a:p>
          <a:p>
            <a:pPr lvl="1"/>
            <a:r>
              <a:rPr lang="en-US" dirty="0" smtClean="0"/>
              <a:t>1 Peter 2:9-10, Rom. 8:9, 1 Cor. 3:23, Gal. 3:29</a:t>
            </a:r>
          </a:p>
          <a:p>
            <a:r>
              <a:rPr lang="en-US" dirty="0" smtClean="0"/>
              <a:t>Jesus Built Only One Church</a:t>
            </a:r>
          </a:p>
          <a:p>
            <a:pPr lvl="1"/>
            <a:r>
              <a:rPr lang="en-US" dirty="0" smtClean="0"/>
              <a:t>Matthew 16:18, Acts 20:28</a:t>
            </a:r>
          </a:p>
          <a:p>
            <a:r>
              <a:rPr lang="en-US" dirty="0" smtClean="0"/>
              <a:t>Jesus’ Church is His One Body</a:t>
            </a:r>
          </a:p>
          <a:p>
            <a:pPr lvl="1"/>
            <a:r>
              <a:rPr lang="en-US" dirty="0" smtClean="0"/>
              <a:t>Ephesians 4:4, Colossians 1:18,24</a:t>
            </a:r>
          </a:p>
          <a:p>
            <a:r>
              <a:rPr lang="en-US" dirty="0" smtClean="0"/>
              <a:t>Used Properly, It Is A Description of a Local Church, Made Up of Christians IN His Body. </a:t>
            </a:r>
          </a:p>
          <a:p>
            <a:pPr lvl="1"/>
            <a:r>
              <a:rPr lang="en-US" dirty="0" smtClean="0"/>
              <a:t>Romans 16:16</a:t>
            </a:r>
          </a:p>
          <a:p>
            <a:pPr lvl="1"/>
            <a:r>
              <a:rPr lang="en-US" dirty="0" smtClean="0"/>
              <a:t>Galatians 1:22</a:t>
            </a:r>
          </a:p>
          <a:p>
            <a:endParaRPr lang="en-US" dirty="0" smtClean="0"/>
          </a:p>
          <a:p>
            <a:endParaRPr lang="en-US" dirty="0"/>
          </a:p>
        </p:txBody>
      </p:sp>
    </p:spTree>
  </p:cSld>
  <p:clrMapOvr>
    <a:masterClrMapping/>
  </p:clrMapOvr>
  <p:transition>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the church of Christ just another denomination?</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marL="514350" indent="-514350"/>
            <a:r>
              <a:rPr lang="en-US" dirty="0" smtClean="0"/>
              <a:t>Clarify our Meaning: John 2:19-21</a:t>
            </a:r>
          </a:p>
          <a:p>
            <a:pPr marL="514350" indent="-514350"/>
            <a:r>
              <a:rPr lang="en-US" dirty="0" smtClean="0"/>
              <a:t>Acts 2:41,47 show God adding the saved to the universal church, the body of Christ. This IS synonymous with salvation, and therefore essential.</a:t>
            </a:r>
          </a:p>
          <a:p>
            <a:pPr marL="514350" indent="-514350"/>
            <a:r>
              <a:rPr lang="en-US" dirty="0" smtClean="0"/>
              <a:t>If there is such a thing as a “Church of Christ” denomination, membership in this man-made group is NOT essential to salvation.</a:t>
            </a:r>
          </a:p>
          <a:p>
            <a:pPr marL="914400" lvl="1" indent="-514350"/>
            <a:r>
              <a:rPr lang="en-US" dirty="0" smtClean="0"/>
              <a:t>1 Corinthians 1:12</a:t>
            </a:r>
          </a:p>
          <a:p>
            <a:pPr marL="514350" indent="-514350">
              <a:buFont typeface="+mj-lt"/>
              <a:buAutoNum type="arabicPeriod"/>
            </a:pPr>
            <a:endParaRPr lang="en-US" dirty="0"/>
          </a:p>
        </p:txBody>
      </p:sp>
    </p:spTree>
  </p:cSld>
  <p:clrMapOvr>
    <a:masterClrMapping/>
  </p:clrMapOvr>
  <p:transition>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Denomination?</a:t>
            </a:r>
            <a:endParaRPr lang="en-US" dirty="0"/>
          </a:p>
        </p:txBody>
      </p:sp>
      <p:sp>
        <p:nvSpPr>
          <p:cNvPr id="3" name="Content Placeholder 2"/>
          <p:cNvSpPr>
            <a:spLocks noGrp="1"/>
          </p:cNvSpPr>
          <p:nvPr>
            <p:ph idx="1"/>
          </p:nvPr>
        </p:nvSpPr>
        <p:spPr/>
        <p:txBody>
          <a:bodyPr>
            <a:normAutofit lnSpcReduction="10000"/>
          </a:bodyPr>
          <a:lstStyle/>
          <a:p>
            <a:r>
              <a:rPr lang="en-US" dirty="0" smtClean="0"/>
              <a:t>The American Heritage Dictionary of the English Language:</a:t>
            </a:r>
            <a:r>
              <a:rPr lang="en-US" dirty="0" smtClean="0"/>
              <a:t> </a:t>
            </a:r>
          </a:p>
          <a:p>
            <a:pPr lvl="1"/>
            <a:r>
              <a:rPr lang="en-US" b="1" dirty="0" smtClean="0"/>
              <a:t>“</a:t>
            </a:r>
            <a:r>
              <a:rPr lang="en-US" b="1" dirty="0" smtClean="0"/>
              <a:t>A </a:t>
            </a:r>
            <a:r>
              <a:rPr lang="en-US" b="1" dirty="0" smtClean="0"/>
              <a:t>large group </a:t>
            </a:r>
            <a:r>
              <a:rPr lang="en-US" b="1" dirty="0" smtClean="0"/>
              <a:t>of religious congregations united under a common faith and name </a:t>
            </a:r>
            <a:r>
              <a:rPr lang="en-US" b="1" dirty="0" smtClean="0"/>
              <a:t>and organized </a:t>
            </a:r>
            <a:r>
              <a:rPr lang="en-US" b="1" dirty="0" smtClean="0"/>
              <a:t>under a single administrative and legal hierarchy.</a:t>
            </a:r>
            <a:r>
              <a:rPr lang="en-US" b="1" dirty="0" smtClean="0"/>
              <a:t>”</a:t>
            </a:r>
          </a:p>
          <a:p>
            <a:r>
              <a:rPr lang="en-US" dirty="0" smtClean="0"/>
              <a:t>Webster’s:</a:t>
            </a:r>
            <a:r>
              <a:rPr lang="en-US" dirty="0" smtClean="0"/>
              <a:t> </a:t>
            </a:r>
          </a:p>
          <a:p>
            <a:pPr lvl="1"/>
            <a:r>
              <a:rPr lang="en-US" b="1" dirty="0" smtClean="0"/>
              <a:t>“</a:t>
            </a:r>
            <a:r>
              <a:rPr lang="en-US" b="1" dirty="0" smtClean="0"/>
              <a:t>A religious organization uniting in a single legal </a:t>
            </a:r>
            <a:r>
              <a:rPr lang="en-US" b="1" dirty="0" smtClean="0"/>
              <a:t>and administrative </a:t>
            </a:r>
            <a:r>
              <a:rPr lang="en-US" b="1" dirty="0" smtClean="0"/>
              <a:t>body a number of local congregations.”</a:t>
            </a:r>
            <a:endParaRPr lang="en-US" dirty="0"/>
          </a:p>
        </p:txBody>
      </p:sp>
    </p:spTree>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910601" y="274638"/>
            <a:ext cx="6776197" cy="1143000"/>
          </a:xfrm>
        </p:spPr>
        <p:txBody>
          <a:bodyPr>
            <a:normAutofit fontScale="90000"/>
          </a:bodyPr>
          <a:lstStyle/>
          <a:p>
            <a:r>
              <a:rPr lang="en-US" dirty="0" smtClean="0"/>
              <a:t>Is the </a:t>
            </a:r>
            <a:r>
              <a:rPr lang="en-US" dirty="0" smtClean="0"/>
              <a:t>“church </a:t>
            </a:r>
            <a:r>
              <a:rPr lang="en-US" dirty="0" smtClean="0"/>
              <a:t>of Christ” just another denomination?</a:t>
            </a:r>
            <a:endParaRPr lang="en-US" dirty="0"/>
          </a:p>
        </p:txBody>
      </p:sp>
      <p:sp>
        <p:nvSpPr>
          <p:cNvPr id="3" name="Content Placeholder 2"/>
          <p:cNvSpPr>
            <a:spLocks noGrp="1"/>
          </p:cNvSpPr>
          <p:nvPr>
            <p:ph idx="1"/>
          </p:nvPr>
        </p:nvSpPr>
        <p:spPr>
          <a:xfrm>
            <a:off x="457200" y="1600200"/>
            <a:ext cx="8229600" cy="4921694"/>
          </a:xfrm>
        </p:spPr>
        <p:txBody>
          <a:bodyPr>
            <a:normAutofit fontScale="92500" lnSpcReduction="20000"/>
          </a:bodyPr>
          <a:lstStyle/>
          <a:p>
            <a:r>
              <a:rPr lang="en-US" dirty="0" smtClean="0"/>
              <a:t>“group of religious congregations”</a:t>
            </a:r>
          </a:p>
          <a:p>
            <a:pPr lvl="1"/>
            <a:r>
              <a:rPr lang="en-US" dirty="0" smtClean="0"/>
              <a:t>We are autonomous. Not part of any group.</a:t>
            </a:r>
          </a:p>
          <a:p>
            <a:r>
              <a:rPr lang="en-US" dirty="0" smtClean="0"/>
              <a:t>“united”</a:t>
            </a:r>
          </a:p>
          <a:p>
            <a:pPr lvl="1"/>
            <a:r>
              <a:rPr lang="en-US" dirty="0" smtClean="0"/>
              <a:t>We are not united in collective funds, administration, or cooperative works.</a:t>
            </a:r>
          </a:p>
          <a:p>
            <a:r>
              <a:rPr lang="en-US" dirty="0" smtClean="0"/>
              <a:t>“common faith and name”</a:t>
            </a:r>
          </a:p>
          <a:p>
            <a:pPr lvl="1"/>
            <a:r>
              <a:rPr lang="en-US" dirty="0" smtClean="0"/>
              <a:t>We have no creed or system of imposing specific matters of doctrine. </a:t>
            </a:r>
          </a:p>
          <a:p>
            <a:pPr lvl="1"/>
            <a:r>
              <a:rPr lang="en-US" dirty="0" smtClean="0"/>
              <a:t>We have a common description, but there are even variations on this.</a:t>
            </a:r>
          </a:p>
          <a:p>
            <a:r>
              <a:rPr lang="en-US" dirty="0" smtClean="0"/>
              <a:t>“organized under a single admin…”</a:t>
            </a:r>
          </a:p>
          <a:p>
            <a:pPr lvl="1"/>
            <a:r>
              <a:rPr lang="en-US" dirty="0" smtClean="0"/>
              <a:t>We have no organization beyond local churches.</a:t>
            </a:r>
          </a:p>
        </p:txBody>
      </p:sp>
    </p:spTree>
  </p:cSld>
  <p:clrMapOvr>
    <a:masterClrMapping/>
  </p:clrMapOvr>
  <p:transition>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910601" y="274638"/>
            <a:ext cx="6776197" cy="1143000"/>
          </a:xfrm>
        </p:spPr>
        <p:txBody>
          <a:bodyPr>
            <a:normAutofit fontScale="90000"/>
          </a:bodyPr>
          <a:lstStyle/>
          <a:p>
            <a:r>
              <a:rPr lang="en-US" dirty="0" smtClean="0"/>
              <a:t>Is the </a:t>
            </a:r>
            <a:r>
              <a:rPr lang="en-US" dirty="0" smtClean="0"/>
              <a:t>“church </a:t>
            </a:r>
            <a:r>
              <a:rPr lang="en-US" dirty="0" smtClean="0"/>
              <a:t>of Christ” just another denomination?</a:t>
            </a:r>
            <a:endParaRPr lang="en-US" dirty="0"/>
          </a:p>
        </p:txBody>
      </p:sp>
      <p:sp>
        <p:nvSpPr>
          <p:cNvPr id="3" name="Content Placeholder 2"/>
          <p:cNvSpPr>
            <a:spLocks noGrp="1"/>
          </p:cNvSpPr>
          <p:nvPr>
            <p:ph idx="1"/>
          </p:nvPr>
        </p:nvSpPr>
        <p:spPr>
          <a:xfrm>
            <a:off x="457200" y="1600200"/>
            <a:ext cx="8229600" cy="4921694"/>
          </a:xfrm>
        </p:spPr>
        <p:txBody>
          <a:bodyPr>
            <a:normAutofit fontScale="92500"/>
          </a:bodyPr>
          <a:lstStyle/>
          <a:p>
            <a:r>
              <a:rPr lang="en-US" dirty="0" smtClean="0"/>
              <a:t>Paraphrase: We use only the </a:t>
            </a:r>
            <a:r>
              <a:rPr lang="en-US" dirty="0" smtClean="0"/>
              <a:t>Bible. </a:t>
            </a:r>
            <a:r>
              <a:rPr lang="en-US" dirty="0" smtClean="0"/>
              <a:t>W</a:t>
            </a:r>
            <a:r>
              <a:rPr lang="en-US" dirty="0" smtClean="0"/>
              <a:t>e </a:t>
            </a:r>
            <a:r>
              <a:rPr lang="en-US" dirty="0" smtClean="0"/>
              <a:t>form local autonomous churches overseen only by local elders. We have no creed, no earthly headquarters, and describe ourselves only as Christians. I don’t know how to be more “un-denominational” than that.</a:t>
            </a:r>
          </a:p>
          <a:p>
            <a:r>
              <a:rPr lang="en-US" dirty="0" smtClean="0"/>
              <a:t>The Point: We have MUCH, MUCH more in common with the church in the Bible, than with the</a:t>
            </a:r>
            <a:r>
              <a:rPr lang="en-US" dirty="0" smtClean="0"/>
              <a:t> </a:t>
            </a:r>
            <a:r>
              <a:rPr lang="en-US" dirty="0" smtClean="0"/>
              <a:t>denominations</a:t>
            </a:r>
            <a:r>
              <a:rPr lang="en-US" dirty="0" smtClean="0"/>
              <a:t> </a:t>
            </a:r>
            <a:r>
              <a:rPr lang="en-US" dirty="0" smtClean="0"/>
              <a:t>in the phonebook.</a:t>
            </a:r>
          </a:p>
          <a:p>
            <a:pPr lvl="1"/>
            <a:r>
              <a:rPr lang="en-US" dirty="0" smtClean="0"/>
              <a:t>Matthew 16:18</a:t>
            </a:r>
            <a:endParaRPr lang="en-US" dirty="0"/>
          </a:p>
        </p:txBody>
      </p:sp>
    </p:spTree>
  </p:cSld>
  <p:clrMapOvr>
    <a:masterClrMapping/>
  </p:clrMapOvr>
  <p:transition>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Problem With Denominationalism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Names Matter, But It Is </a:t>
            </a:r>
            <a:r>
              <a:rPr lang="en-US" b="1" u="sng" dirty="0" smtClean="0"/>
              <a:t>More Than </a:t>
            </a:r>
            <a:r>
              <a:rPr lang="en-US" dirty="0" smtClean="0"/>
              <a:t>Just A Matter of Names.</a:t>
            </a:r>
          </a:p>
          <a:p>
            <a:pPr lvl="1"/>
            <a:r>
              <a:rPr lang="en-US" dirty="0" smtClean="0"/>
              <a:t>Romans 16:16</a:t>
            </a:r>
            <a:endParaRPr lang="en-US" dirty="0" smtClean="0"/>
          </a:p>
          <a:p>
            <a:r>
              <a:rPr lang="en-US" dirty="0" smtClean="0"/>
              <a:t>It Is Sinful To </a:t>
            </a:r>
            <a:r>
              <a:rPr lang="en-US" dirty="0" smtClean="0"/>
              <a:t>Form</a:t>
            </a:r>
            <a:r>
              <a:rPr lang="en-US" dirty="0" smtClean="0"/>
              <a:t> </a:t>
            </a:r>
            <a:r>
              <a:rPr lang="en-US" dirty="0" smtClean="0"/>
              <a:t>“Factions</a:t>
            </a:r>
            <a:r>
              <a:rPr lang="en-US" dirty="0" smtClean="0"/>
              <a:t>”.</a:t>
            </a:r>
            <a:endParaRPr lang="en-US" dirty="0" smtClean="0"/>
          </a:p>
          <a:p>
            <a:pPr lvl="1"/>
            <a:r>
              <a:rPr lang="en-US" dirty="0" smtClean="0"/>
              <a:t>Galatians 5:20-21</a:t>
            </a:r>
            <a:endParaRPr lang="en-US" dirty="0" smtClean="0"/>
          </a:p>
          <a:p>
            <a:r>
              <a:rPr lang="en-US" dirty="0" smtClean="0"/>
              <a:t>It Is Sinful To Create Overseers Beyond The Local Flock</a:t>
            </a:r>
          </a:p>
          <a:p>
            <a:pPr lvl="1"/>
            <a:r>
              <a:rPr lang="en-US" dirty="0" smtClean="0"/>
              <a:t>1 Peter 5:1-2</a:t>
            </a:r>
            <a:endParaRPr lang="en-US" dirty="0" smtClean="0"/>
          </a:p>
          <a:p>
            <a:r>
              <a:rPr lang="en-US" dirty="0" smtClean="0"/>
              <a:t>It Is Sinful To Divide Those Whom Christ Died To Unite.</a:t>
            </a:r>
            <a:endParaRPr lang="en-US" dirty="0" smtClean="0"/>
          </a:p>
          <a:p>
            <a:pPr lvl="1"/>
            <a:r>
              <a:rPr lang="en-US" dirty="0" smtClean="0"/>
              <a:t>John 17:20-21, 1 Corinthians 1:10-13</a:t>
            </a:r>
            <a:endParaRPr lang="en-US" dirty="0"/>
          </a:p>
        </p:txBody>
      </p:sp>
    </p:spTree>
  </p:cSld>
  <p:clrMapOvr>
    <a:masterClrMapping/>
  </p:clrMapOvr>
  <p:transition>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Key Ideas For Eternal Life</a:t>
            </a:r>
            <a:endParaRPr lang="en-US" dirty="0"/>
          </a:p>
        </p:txBody>
      </p:sp>
      <p:sp>
        <p:nvSpPr>
          <p:cNvPr id="3" name="Subtitle 2"/>
          <p:cNvSpPr>
            <a:spLocks noGrp="1"/>
          </p:cNvSpPr>
          <p:nvPr>
            <p:ph type="subTitle" idx="1"/>
          </p:nvPr>
        </p:nvSpPr>
        <p:spPr/>
        <p:txBody>
          <a:bodyPr/>
          <a:lstStyle/>
          <a:p>
            <a:endParaRPr lang="en-US"/>
          </a:p>
        </p:txBody>
      </p:sp>
      <p:pic>
        <p:nvPicPr>
          <p:cNvPr id="4" name="Picture 3" descr="key-ideas-title.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126</TotalTime>
  <Words>1219</Words>
  <Application>Microsoft Macintosh PowerPoint</Application>
  <PresentationFormat>On-screen Show (4:3)</PresentationFormat>
  <Paragraphs>98</Paragraphs>
  <Slides>8</Slides>
  <Notes>8</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Office Theme</vt:lpstr>
      <vt:lpstr>Key Ideas For Eternal Life</vt:lpstr>
      <vt:lpstr>What is a  “church of Christ?”</vt:lpstr>
      <vt:lpstr>Is the church of Christ just another denomination?</vt:lpstr>
      <vt:lpstr>What Is A Denomination?</vt:lpstr>
      <vt:lpstr>Is the “church of Christ” just another denomination?</vt:lpstr>
      <vt:lpstr>Is the “church of Christ” just another denomination?</vt:lpstr>
      <vt:lpstr>The Problem With Denominationalism</vt:lpstr>
      <vt:lpstr>Key Ideas For Eternal Life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Ideas For Eternal Life</dc:title>
  <dc:creator>Phillip Shumake</dc:creator>
  <cp:lastModifiedBy>Phillip Shumake</cp:lastModifiedBy>
  <cp:revision>38</cp:revision>
  <cp:lastPrinted>2013-09-08T21:26:38Z</cp:lastPrinted>
  <dcterms:created xsi:type="dcterms:W3CDTF">2013-09-08T20:23:40Z</dcterms:created>
  <dcterms:modified xsi:type="dcterms:W3CDTF">2013-09-08T21:44:49Z</dcterms:modified>
</cp:coreProperties>
</file>