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57" r:id="rId3"/>
    <p:sldId id="25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081" autoAdjust="0"/>
  </p:normalViewPr>
  <p:slideViewPr>
    <p:cSldViewPr snapToGrid="0" snapToObjects="1">
      <p:cViewPr varScale="1">
        <p:scale>
          <a:sx n="82" d="100"/>
          <a:sy n="82" d="100"/>
        </p:scale>
        <p:origin x="-16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FDB83-17BC-564C-9352-A91C8C7AF0E9}" type="datetimeFigureOut">
              <a:rPr lang="en-US" smtClean="0"/>
              <a:pPr/>
              <a:t>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88412-9974-2E4E-A434-EDE070BD2F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 Corinthians</a:t>
            </a:r>
            <a:r>
              <a:rPr lang="en-US" sz="1200" kern="1200" baseline="0" dirty="0" smtClean="0">
                <a:solidFill>
                  <a:schemeClr val="tx1"/>
                </a:solidFill>
                <a:latin typeface="+mn-lt"/>
                <a:ea typeface="+mn-ea"/>
                <a:cs typeface="+mn-cs"/>
              </a:rPr>
              <a:t> 10:31 - </a:t>
            </a:r>
            <a:r>
              <a:rPr lang="en-US" sz="1200" kern="1200" dirty="0" smtClean="0">
                <a:solidFill>
                  <a:schemeClr val="tx1"/>
                </a:solidFill>
                <a:latin typeface="+mn-lt"/>
                <a:ea typeface="+mn-ea"/>
                <a:cs typeface="+mn-cs"/>
              </a:rPr>
              <a:t>“Whether, then, you eat or drink or whatever you do, do all to the glory of God.”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know that the people here love that verse – not because you’ve told me – but because you’ve show it to me. </a:t>
            </a:r>
            <a:r>
              <a:rPr lang="en-US" baseline="0" dirty="0" smtClean="0"/>
              <a:t>Every time we are together, I see the diligence, the effort, and the sacrifice that is being made by hundreds of people here at East End to serve God well. It is wonderful and it is encouraging.  **Everything we do SHOULD ALWAYS BE to the Glory of God.</a:t>
            </a:r>
          </a:p>
          <a:p>
            <a:endParaRPr lang="en-US" baseline="0" dirty="0" smtClean="0"/>
          </a:p>
          <a:p>
            <a:r>
              <a:rPr lang="en-US" baseline="0" dirty="0" smtClean="0"/>
              <a:t>And so,  as we begin 2015 I want us to just revisit this foundational idea.  I want us to begin the year with a heart renewed by the awesome examples from Scripture of those who GAVE THEIR BEST…so that we can also make sure that our walk with the Lord is characterized by the excellence He is worthy of.</a:t>
            </a:r>
          </a:p>
          <a:p>
            <a:endParaRPr lang="en-US" baseline="0" dirty="0" smtClean="0"/>
          </a:p>
        </p:txBody>
      </p:sp>
      <p:sp>
        <p:nvSpPr>
          <p:cNvPr id="4" name="Slide Number Placeholder 3"/>
          <p:cNvSpPr>
            <a:spLocks noGrp="1"/>
          </p:cNvSpPr>
          <p:nvPr>
            <p:ph type="sldNum" sz="quarter" idx="10"/>
          </p:nvPr>
        </p:nvSpPr>
        <p:spPr/>
        <p:txBody>
          <a:bodyPr/>
          <a:lstStyle/>
          <a:p>
            <a:fld id="{21A88412-9974-2E4E-A434-EDE070BD2FC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and Fullest Portion:  Think of serving a meal to an honored Guest…you give them the nice juicy cut of the turkey.  *This concept should never be limited only to our financial</a:t>
            </a:r>
            <a:r>
              <a:rPr lang="en-US" baseline="0" dirty="0" smtClean="0"/>
              <a:t> giving. God deserves the first of attention, our energy, our thinking. He is the #1 priority in our lives.</a:t>
            </a:r>
          </a:p>
          <a:p>
            <a:endParaRPr lang="en-US" baseline="0" dirty="0" smtClean="0"/>
          </a:p>
          <a:p>
            <a:r>
              <a:rPr lang="en-US" dirty="0" smtClean="0"/>
              <a:t>What makes something</a:t>
            </a:r>
            <a:r>
              <a:rPr lang="en-US" baseline="0" dirty="0" smtClean="0"/>
              <a:t> excellent in the sight of God?  He is bigger than the whole universe – what could we possibly offer to Him that would delight Him?</a:t>
            </a:r>
          </a:p>
          <a:p>
            <a:r>
              <a:rPr lang="en-US" baseline="0" dirty="0" smtClean="0"/>
              <a:t>Not perfection – we are all sinner. Here’s what we can offer…Priority – It’s not much, but what I have is first and foremost yours. Faith – What I give, is given with confidence that you can do more, that you provide and love</a:t>
            </a:r>
          </a:p>
          <a:p>
            <a:endParaRPr lang="en-US" baseline="0" dirty="0" smtClean="0"/>
          </a:p>
          <a:p>
            <a:r>
              <a:rPr lang="en-US" baseline="0" dirty="0" smtClean="0"/>
              <a:t>*Satan tries to trip us up: its not just by giving God second best – its with Jealousy.  The devil wants us to be distracted with what others are doing, or how God is accepting them.  God wants us just to do what’s right and Honor Him.</a:t>
            </a:r>
          </a:p>
          <a:p>
            <a:endParaRPr lang="en-US" baseline="0" dirty="0" smtClean="0"/>
          </a:p>
          <a:p>
            <a:r>
              <a:rPr lang="en-US" baseline="0" dirty="0" smtClean="0"/>
              <a:t>PURE &amp; HIGHEST QUALITY:  *Two applications here. BY FAR the primary application is the INNER quality of the heart.  It would be easy to focus only on externals – how we dress, how we sound, how nice the building looks…and yet be full of sin inside.  A High Quality Heart is diligently seeking HOLINESS, living a Transformed Life.  Only when the heart is right, will any of the external really matter.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GRATEFUL &amp; GENEROUS: Reverence – Whatever you’ve asked for – I will give my greatest effort to fully carrying it out.  Big or Small.  Simple or Complex – I operate in total desire to please you.</a:t>
            </a:r>
            <a:endParaRPr lang="en-US" dirty="0" smtClean="0"/>
          </a:p>
          <a:p>
            <a:endParaRPr lang="en-US" dirty="0" smtClean="0"/>
          </a:p>
          <a:p>
            <a:r>
              <a:rPr lang="en-US" dirty="0" smtClean="0"/>
              <a:t>PERSONAL EFFORT &amp; EXPENSE:  Interestingly</a:t>
            </a:r>
            <a:r>
              <a:rPr lang="en-US" baseline="0" dirty="0" smtClean="0"/>
              <a:t> we are shown that Giving God our best isn’t just about WHAT is given – but about the EFFORT and SACRIFICE we expend to Give it to God.  David refuses to offer a “turn-key” easy, not going to lift a finger, sacrifice.  *We can relate this to having our secretary or assistant </a:t>
            </a:r>
            <a:r>
              <a:rPr lang="en-US" baseline="0" dirty="0" err="1" smtClean="0"/>
              <a:t>pickout</a:t>
            </a:r>
            <a:r>
              <a:rPr lang="en-US" baseline="0" dirty="0" smtClean="0"/>
              <a:t> an engagement ring. NO! its too personal</a:t>
            </a:r>
          </a:p>
          <a:p>
            <a:endParaRPr lang="en-US" baseline="0" dirty="0" smtClean="0"/>
          </a:p>
          <a:p>
            <a:r>
              <a:rPr lang="en-US" baseline="0" dirty="0" smtClean="0"/>
              <a:t>ALL GOD ACCEPTS– Why close the doors?  BC we are an example to the world… </a:t>
            </a:r>
            <a:r>
              <a:rPr lang="en-US" dirty="0" smtClean="0"/>
              <a:t>World Is Watching: What we give to God communicates how GREAT we believe God is.</a:t>
            </a:r>
          </a:p>
          <a:p>
            <a:endParaRPr lang="en-US" dirty="0" smtClean="0"/>
          </a:p>
          <a:p>
            <a:r>
              <a:rPr lang="en-US" dirty="0" smtClean="0"/>
              <a:t>You know how when you’re running late to the movies and you think to yourself – it will be okay – all we are missing is the previews.  We mentally value the previews</a:t>
            </a:r>
            <a:r>
              <a:rPr lang="en-US" baseline="0" dirty="0" smtClean="0"/>
              <a:t> LESS than the Featured Movie. The world observes us doing the same thing…Oh, its okay if we aren’t on time…all we are missing is the first song and prayer…So somehow praising God or speaking with our Creator is less?   Our Actions Tell the WORLD what we Really THINK of God.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God doesn’t want people looking on and thinking “Oh, I get it – your God is isn’t very noble, honorable, or worthy…your God is just one to toss the scraps to.”</a:t>
            </a:r>
            <a:endParaRPr lang="en-US" dirty="0" smtClean="0"/>
          </a:p>
          <a:p>
            <a:endParaRPr lang="en-US" dirty="0"/>
          </a:p>
        </p:txBody>
      </p:sp>
      <p:sp>
        <p:nvSpPr>
          <p:cNvPr id="4" name="Slide Number Placeholder 3"/>
          <p:cNvSpPr>
            <a:spLocks noGrp="1"/>
          </p:cNvSpPr>
          <p:nvPr>
            <p:ph type="sldNum" sz="quarter" idx="10"/>
          </p:nvPr>
        </p:nvSpPr>
        <p:spPr/>
        <p:txBody>
          <a:bodyPr/>
          <a:lstStyle/>
          <a:p>
            <a:fld id="{21A88412-9974-2E4E-A434-EDE070BD2F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*note:</a:t>
            </a:r>
            <a:r>
              <a:rPr lang="en-US" baseline="0" dirty="0" smtClean="0"/>
              <a:t> this is not a sermon of rebuke. I see the diligence, the effort, the sacrifice that is being made by hundreds of people here at East End. This is a sermon to excel.</a:t>
            </a:r>
            <a:endParaRPr lang="en-US" dirty="0"/>
          </a:p>
        </p:txBody>
      </p:sp>
      <p:sp>
        <p:nvSpPr>
          <p:cNvPr id="4" name="Slide Number Placeholder 3"/>
          <p:cNvSpPr>
            <a:spLocks noGrp="1"/>
          </p:cNvSpPr>
          <p:nvPr>
            <p:ph type="sldNum" sz="quarter" idx="10"/>
          </p:nvPr>
        </p:nvSpPr>
        <p:spPr/>
        <p:txBody>
          <a:bodyPr/>
          <a:lstStyle/>
          <a:p>
            <a:fld id="{21A88412-9974-2E4E-A434-EDE070BD2FC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76A7D-E476-474A-8192-013B099312C8}" type="datetimeFigureOut">
              <a:rPr lang="en-US" smtClean="0"/>
              <a:pPr/>
              <a:t>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76A7D-E476-474A-8192-013B099312C8}" type="datetimeFigureOut">
              <a:rPr lang="en-US" smtClean="0"/>
              <a:pPr/>
              <a:t>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76A7D-E476-474A-8192-013B099312C8}" type="datetimeFigureOut">
              <a:rPr lang="en-US" smtClean="0"/>
              <a:pPr/>
              <a:t>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76A7D-E476-474A-8192-013B099312C8}" type="datetimeFigureOut">
              <a:rPr lang="en-US" smtClean="0"/>
              <a:pPr/>
              <a:t>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76A7D-E476-474A-8192-013B099312C8}" type="datetimeFigureOut">
              <a:rPr lang="en-US" smtClean="0"/>
              <a:pPr/>
              <a:t>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76A7D-E476-474A-8192-013B099312C8}" type="datetimeFigureOut">
              <a:rPr lang="en-US" smtClean="0"/>
              <a:pPr/>
              <a:t>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76A7D-E476-474A-8192-013B099312C8}" type="datetimeFigureOut">
              <a:rPr lang="en-US" smtClean="0"/>
              <a:pPr/>
              <a:t>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76A7D-E476-474A-8192-013B099312C8}" type="datetimeFigureOut">
              <a:rPr lang="en-US" smtClean="0"/>
              <a:pPr/>
              <a:t>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76A7D-E476-474A-8192-013B099312C8}" type="datetimeFigureOut">
              <a:rPr lang="en-US" smtClean="0"/>
              <a:pPr/>
              <a:t>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76A7D-E476-474A-8192-013B099312C8}" type="datetimeFigureOut">
              <a:rPr lang="en-US" smtClean="0"/>
              <a:pPr/>
              <a:t>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76A7D-E476-474A-8192-013B099312C8}" type="datetimeFigureOut">
              <a:rPr lang="en-US" smtClean="0"/>
              <a:pPr/>
              <a:t>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D6854-F5C5-5744-8151-2155D1C3DA6D}"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76A7D-E476-474A-8192-013B099312C8}" type="datetimeFigureOut">
              <a:rPr lang="en-US" smtClean="0"/>
              <a:pPr/>
              <a:t>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D6854-F5C5-5744-8151-2155D1C3DA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457200" rtl="0" eaLnBrk="1" latinLnBrk="0" hangingPunct="1">
        <a:spcBef>
          <a:spcPct val="0"/>
        </a:spcBef>
        <a:buNone/>
        <a:defRPr sz="4400" kern="1200">
          <a:solidFill>
            <a:srgbClr val="DDD9C3"/>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bg2">
              <a:lumMod val="90000"/>
            </a:schemeClr>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bg2">
              <a:lumMod val="90000"/>
            </a:schemeClr>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bg2">
              <a:lumMod val="90000"/>
            </a:schemeClr>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bg2">
              <a:lumMod val="90000"/>
            </a:schemeClr>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bg2">
              <a:lumMod val="90000"/>
            </a:schemeClr>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Giving God Our Best</a:t>
            </a:r>
            <a:endParaRPr lang="en-US" dirty="0"/>
          </a:p>
        </p:txBody>
      </p:sp>
      <p:sp>
        <p:nvSpPr>
          <p:cNvPr id="3" name="Subtitle 2"/>
          <p:cNvSpPr>
            <a:spLocks noGrp="1"/>
          </p:cNvSpPr>
          <p:nvPr>
            <p:ph type="subTitle" idx="1"/>
          </p:nvPr>
        </p:nvSpPr>
        <p:spPr/>
        <p:txBody>
          <a:bodyPr/>
          <a:lstStyle/>
          <a:p>
            <a:endParaRPr lang="en-US"/>
          </a:p>
        </p:txBody>
      </p:sp>
      <p:pic>
        <p:nvPicPr>
          <p:cNvPr id="4" name="Picture 3" descr="Giving-Best-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Been Thoroughly Trained </a:t>
            </a:r>
            <a:br>
              <a:rPr lang="en-US" dirty="0" smtClean="0"/>
            </a:br>
            <a:r>
              <a:rPr lang="en-US" dirty="0" smtClean="0"/>
              <a:t>To Give God Our Best</a:t>
            </a:r>
            <a:endParaRPr lang="en-US" dirty="0"/>
          </a:p>
        </p:txBody>
      </p:sp>
      <p:sp>
        <p:nvSpPr>
          <p:cNvPr id="3" name="Content Placeholder 2"/>
          <p:cNvSpPr>
            <a:spLocks noGrp="1"/>
          </p:cNvSpPr>
          <p:nvPr>
            <p:ph idx="1"/>
          </p:nvPr>
        </p:nvSpPr>
        <p:spPr>
          <a:xfrm>
            <a:off x="457200" y="1600200"/>
            <a:ext cx="8229600" cy="4967371"/>
          </a:xfrm>
        </p:spPr>
        <p:txBody>
          <a:bodyPr>
            <a:normAutofit fontScale="92500" lnSpcReduction="10000"/>
          </a:bodyPr>
          <a:lstStyle/>
          <a:p>
            <a:r>
              <a:rPr lang="en-US" dirty="0" smtClean="0">
                <a:solidFill>
                  <a:schemeClr val="bg1"/>
                </a:solidFill>
              </a:rPr>
              <a:t>Our Best Is The First &amp; Fullest Portion</a:t>
            </a:r>
          </a:p>
          <a:p>
            <a:pPr lvl="1"/>
            <a:r>
              <a:rPr lang="en-US" dirty="0" smtClean="0">
                <a:solidFill>
                  <a:schemeClr val="bg1"/>
                </a:solidFill>
              </a:rPr>
              <a:t>Genesis 4:4</a:t>
            </a:r>
          </a:p>
          <a:p>
            <a:r>
              <a:rPr lang="en-US" dirty="0" smtClean="0">
                <a:solidFill>
                  <a:schemeClr val="bg1"/>
                </a:solidFill>
              </a:rPr>
              <a:t>Our Best Is The Most Pure &amp; Highest Quality</a:t>
            </a:r>
          </a:p>
          <a:p>
            <a:pPr lvl="1"/>
            <a:r>
              <a:rPr lang="en-US" dirty="0" smtClean="0">
                <a:solidFill>
                  <a:schemeClr val="bg1"/>
                </a:solidFill>
              </a:rPr>
              <a:t>Exodus 12:5, Leviticus 22:17, Romans 12:1-2</a:t>
            </a:r>
          </a:p>
          <a:p>
            <a:r>
              <a:rPr lang="en-US" dirty="0" smtClean="0">
                <a:solidFill>
                  <a:schemeClr val="bg1"/>
                </a:solidFill>
              </a:rPr>
              <a:t>Our Best Is Grateful &amp; Generous</a:t>
            </a:r>
          </a:p>
          <a:p>
            <a:pPr lvl="1"/>
            <a:r>
              <a:rPr lang="en-US" dirty="0" smtClean="0">
                <a:solidFill>
                  <a:schemeClr val="bg1"/>
                </a:solidFill>
              </a:rPr>
              <a:t>Deuteronomy 26:1-15</a:t>
            </a:r>
          </a:p>
          <a:p>
            <a:r>
              <a:rPr lang="en-US" dirty="0" smtClean="0">
                <a:solidFill>
                  <a:schemeClr val="bg1"/>
                </a:solidFill>
              </a:rPr>
              <a:t>Our Best Involves Personal Effort &amp; Expense</a:t>
            </a:r>
          </a:p>
          <a:p>
            <a:pPr lvl="1"/>
            <a:r>
              <a:rPr lang="en-US" dirty="0" smtClean="0">
                <a:solidFill>
                  <a:schemeClr val="bg1"/>
                </a:solidFill>
              </a:rPr>
              <a:t>2 Samuel 24:18-25</a:t>
            </a:r>
            <a:endParaRPr lang="en-US" dirty="0" smtClean="0">
              <a:solidFill>
                <a:schemeClr val="bg1"/>
              </a:solidFill>
            </a:endParaRPr>
          </a:p>
          <a:p>
            <a:r>
              <a:rPr lang="en-US" dirty="0" smtClean="0">
                <a:solidFill>
                  <a:schemeClr val="bg1"/>
                </a:solidFill>
              </a:rPr>
              <a:t>Anything </a:t>
            </a:r>
            <a:r>
              <a:rPr lang="en-US" smtClean="0">
                <a:solidFill>
                  <a:schemeClr val="bg1"/>
                </a:solidFill>
              </a:rPr>
              <a:t>Less Dishonors God’s Name</a:t>
            </a:r>
          </a:p>
          <a:p>
            <a:pPr lvl="1"/>
            <a:r>
              <a:rPr lang="en-US" dirty="0" smtClean="0">
                <a:solidFill>
                  <a:schemeClr val="bg1"/>
                </a:solidFill>
              </a:rPr>
              <a:t>Malachi 1:6-11</a:t>
            </a:r>
            <a:endParaRPr lang="en-US" dirty="0">
              <a:solidFill>
                <a:schemeClr val="bg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accel="50000" decel="5000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accel="50000" decel="5000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Giving God Our Best</a:t>
            </a:r>
            <a:endParaRPr lang="en-US" dirty="0"/>
          </a:p>
        </p:txBody>
      </p:sp>
      <p:sp>
        <p:nvSpPr>
          <p:cNvPr id="3" name="Subtitle 2"/>
          <p:cNvSpPr>
            <a:spLocks noGrp="1"/>
          </p:cNvSpPr>
          <p:nvPr>
            <p:ph type="subTitle" idx="1"/>
          </p:nvPr>
        </p:nvSpPr>
        <p:spPr/>
        <p:txBody>
          <a:bodyPr/>
          <a:lstStyle/>
          <a:p>
            <a:endParaRPr lang="en-US"/>
          </a:p>
        </p:txBody>
      </p:sp>
      <p:pic>
        <p:nvPicPr>
          <p:cNvPr id="4" name="Picture 3" descr="Giving-Best-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TotalTime>
  <Words>875</Words>
  <Application>Microsoft Macintosh PowerPoint</Application>
  <PresentationFormat>On-screen Show (4:3)</PresentationFormat>
  <Paragraphs>41</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Giving God Our Best</vt:lpstr>
      <vt:lpstr>We Have Been Thoroughly Trained  To Give God Our Best</vt:lpstr>
      <vt:lpstr>Giving God Our Best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God Our Best</dc:title>
  <dc:creator>Phillip Shumake</dc:creator>
  <cp:lastModifiedBy>Phillip Shumake</cp:lastModifiedBy>
  <cp:revision>29</cp:revision>
  <dcterms:created xsi:type="dcterms:W3CDTF">2015-01-04T02:58:20Z</dcterms:created>
  <dcterms:modified xsi:type="dcterms:W3CDTF">2015-01-04T03:01:01Z</dcterms:modified>
</cp:coreProperties>
</file>