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0" r:id="rId3"/>
    <p:sldId id="257" r:id="rId4"/>
    <p:sldId id="266" r:id="rId5"/>
    <p:sldId id="267" r:id="rId6"/>
    <p:sldId id="269" r:id="rId7"/>
    <p:sldId id="272"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71" autoAdjust="0"/>
  </p:normalViewPr>
  <p:slideViewPr>
    <p:cSldViewPr snapToGrid="0" snapToObjects="1">
      <p:cViewPr varScale="1">
        <p:scale>
          <a:sx n="61" d="100"/>
          <a:sy n="61" d="100"/>
        </p:scale>
        <p:origin x="-71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174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E67713-7B8E-E34B-9D3F-5C2874CDB192}" type="datetimeFigureOut">
              <a:rPr lang="en-US" smtClean="0"/>
              <a:pPr/>
              <a:t>7/20/2014</a:t>
            </a:fld>
            <a:endParaRPr lang="en-US"/>
          </a:p>
        </p:txBody>
      </p:sp>
      <p:sp>
        <p:nvSpPr>
          <p:cNvPr id="4" name="Slide Image Placeholder 3"/>
          <p:cNvSpPr>
            <a:spLocks noGrp="1" noRot="1" noChangeAspect="1"/>
          </p:cNvSpPr>
          <p:nvPr>
            <p:ph type="sldImg" idx="2"/>
          </p:nvPr>
        </p:nvSpPr>
        <p:spPr>
          <a:xfrm>
            <a:off x="1567690" y="122408"/>
            <a:ext cx="3676342" cy="275725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8893" y="3121315"/>
            <a:ext cx="6441059" cy="57989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704446" y="457200"/>
            <a:ext cx="935507" cy="457200"/>
          </a:xfrm>
          <a:prstGeom prst="rect">
            <a:avLst/>
          </a:prstGeom>
        </p:spPr>
        <p:txBody>
          <a:bodyPr vert="horz" lIns="91440" tIns="45720" rIns="91440" bIns="45720" rtlCol="0" anchor="b"/>
          <a:lstStyle>
            <a:lvl1pPr algn="r">
              <a:defRPr sz="1200"/>
            </a:lvl1pPr>
          </a:lstStyle>
          <a:p>
            <a:fld id="{B414454F-440B-454B-8D4B-2EA36F71DB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Today we will re-cap quickly and jump into Hebrews 11.</a:t>
            </a:r>
            <a:endParaRPr lang="en-US" sz="20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122238"/>
            <a:ext cx="3675063" cy="2757487"/>
          </a:xfrm>
        </p:spPr>
      </p:sp>
      <p:sp>
        <p:nvSpPr>
          <p:cNvPr id="3" name="Notes Placeholder 2"/>
          <p:cNvSpPr>
            <a:spLocks noGrp="1"/>
          </p:cNvSpPr>
          <p:nvPr>
            <p:ph type="body" idx="1"/>
          </p:nvPr>
        </p:nvSpPr>
        <p:spPr/>
        <p:txBody>
          <a:bodyPr>
            <a:normAutofit/>
          </a:bodyPr>
          <a:lstStyle/>
          <a:p>
            <a:r>
              <a:rPr lang="en-US" sz="1800" dirty="0" smtClean="0"/>
              <a:t>The Bible uses the word faith in</a:t>
            </a:r>
            <a:r>
              <a:rPr lang="en-US" sz="1800" baseline="0" dirty="0" smtClean="0"/>
              <a:t> two ways….</a:t>
            </a:r>
          </a:p>
          <a:p>
            <a:endParaRPr lang="en-US" sz="1800" baseline="0" dirty="0" smtClean="0"/>
          </a:p>
          <a:p>
            <a:r>
              <a:rPr lang="en-US" sz="1800" baseline="0" dirty="0" smtClean="0"/>
              <a:t>Today we want to focus primarily on our personal faith – because – although others can help this personal faith of our to grow – we have a responsibility – an individual duty – to develop this personal faith…. This charge is stated very directly in a few passages…</a:t>
            </a:r>
            <a:endParaRPr lang="en-US" sz="18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122238"/>
            <a:ext cx="3675063" cy="2757487"/>
          </a:xfrm>
        </p:spPr>
      </p:sp>
      <p:sp>
        <p:nvSpPr>
          <p:cNvPr id="3" name="Notes Placeholder 2"/>
          <p:cNvSpPr>
            <a:spLocks noGrp="1"/>
          </p:cNvSpPr>
          <p:nvPr>
            <p:ph type="body" idx="1"/>
          </p:nvPr>
        </p:nvSpPr>
        <p:spPr/>
        <p:txBody>
          <a:bodyPr>
            <a:normAutofit/>
          </a:bodyPr>
          <a:lstStyle/>
          <a:p>
            <a:endParaRPr lang="en-US" sz="1800" baseline="0" dirty="0" smtClean="0"/>
          </a:p>
          <a:p>
            <a:r>
              <a:rPr lang="en-US" sz="1800" baseline="0" dirty="0" smtClean="0"/>
              <a:t>Luke 17:5 – Like the apostles we should want our faith to increase.</a:t>
            </a:r>
            <a:endParaRPr lang="en-US" sz="18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122238"/>
            <a:ext cx="3675063" cy="2757487"/>
          </a:xfrm>
        </p:spPr>
      </p:sp>
      <p:sp>
        <p:nvSpPr>
          <p:cNvPr id="3" name="Notes Placeholder 2"/>
          <p:cNvSpPr>
            <a:spLocks noGrp="1"/>
          </p:cNvSpPr>
          <p:nvPr>
            <p:ph type="body" idx="1"/>
          </p:nvPr>
        </p:nvSpPr>
        <p:spPr/>
        <p:txBody>
          <a:bodyPr>
            <a:normAutofit/>
          </a:bodyPr>
          <a:lstStyle/>
          <a:p>
            <a:r>
              <a:rPr lang="en-US" sz="1600" dirty="0" smtClean="0"/>
              <a:t>The Personal Faith the Bible holds up for our imitation more than any other – is not just a life-changing</a:t>
            </a:r>
            <a:r>
              <a:rPr lang="en-US" sz="1600" baseline="0" dirty="0" smtClean="0"/>
              <a:t> faith – it is a SOUL saving faith. </a:t>
            </a:r>
          </a:p>
          <a:p>
            <a:endParaRPr lang="en-US" sz="1600" baseline="0" dirty="0" smtClean="0"/>
          </a:p>
          <a:p>
            <a:r>
              <a:rPr lang="en-US" sz="1600" baseline="0" dirty="0" smtClean="0"/>
              <a:t>This chapter paints us an awesome picture of a faith – which is pleasing to God.</a:t>
            </a:r>
          </a:p>
          <a:p>
            <a:endParaRPr lang="en-US" sz="1600" dirty="0" smtClean="0"/>
          </a:p>
          <a:p>
            <a:r>
              <a:rPr lang="en-US" sz="1600" dirty="0" smtClean="0"/>
              <a:t>Our Faith begins with our relationships with God.</a:t>
            </a:r>
          </a:p>
          <a:p>
            <a:endParaRPr lang="en-US" sz="1600" dirty="0" smtClean="0"/>
          </a:p>
          <a:p>
            <a:endParaRPr lang="en-US" sz="1600" dirty="0" smtClean="0"/>
          </a:p>
          <a:p>
            <a:r>
              <a:rPr lang="en-US" sz="1600" dirty="0" smtClean="0"/>
              <a:t>Vs 6 – now, in all that worship and all that walking together – what have you come to see and know and believe about God? Hopefully we’ve all come to see that He is amazing!  That he can be trusted to reward…</a:t>
            </a:r>
            <a:endParaRPr lang="en-US" sz="16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122238"/>
            <a:ext cx="3675063" cy="2757487"/>
          </a:xfrm>
        </p:spPr>
      </p:sp>
      <p:sp>
        <p:nvSpPr>
          <p:cNvPr id="3" name="Notes Placeholder 2"/>
          <p:cNvSpPr>
            <a:spLocks noGrp="1"/>
          </p:cNvSpPr>
          <p:nvPr>
            <p:ph type="body" idx="1"/>
          </p:nvPr>
        </p:nvSpPr>
        <p:spPr/>
        <p:txBody>
          <a:bodyPr>
            <a:normAutofit/>
          </a:bodyPr>
          <a:lstStyle/>
          <a:p>
            <a:r>
              <a:rPr lang="en-US" sz="1800" b="1" dirty="0" smtClean="0"/>
              <a:t>More</a:t>
            </a:r>
            <a:r>
              <a:rPr lang="en-US" sz="1800" b="1" baseline="0" dirty="0" smtClean="0"/>
              <a:t> than knowing God – Hebrews 11 Faith is excited about Where God Is Leading US…</a:t>
            </a:r>
          </a:p>
          <a:p>
            <a:endParaRPr lang="en-US" sz="1800" baseline="0" dirty="0" smtClean="0"/>
          </a:p>
          <a:p>
            <a:r>
              <a:rPr lang="en-US" sz="1800" baseline="0" dirty="0" smtClean="0"/>
              <a:t>Our Faith want to do whatever God says – not to earn it – but thankful that He made a way for us.</a:t>
            </a:r>
          </a:p>
          <a:p>
            <a:r>
              <a:rPr lang="en-US" sz="1800" baseline="0" dirty="0" smtClean="0"/>
              <a:t>Our Faith wants to go where-ever God says…</a:t>
            </a:r>
          </a:p>
          <a:p>
            <a:r>
              <a:rPr lang="en-US" sz="1800" baseline="0" dirty="0" smtClean="0"/>
              <a:t>Our Faith sees beyond just the places we might serve Him here or the jobs He has for us here – our faith is looking to the heavenly country…</a:t>
            </a:r>
          </a:p>
        </p:txBody>
      </p:sp>
      <p:sp>
        <p:nvSpPr>
          <p:cNvPr id="4" name="Slide Number Placeholder 3"/>
          <p:cNvSpPr>
            <a:spLocks noGrp="1"/>
          </p:cNvSpPr>
          <p:nvPr>
            <p:ph type="sldNum" sz="quarter" idx="10"/>
          </p:nvPr>
        </p:nvSpPr>
        <p:spPr/>
        <p:txBody>
          <a:bodyPr/>
          <a:lstStyle/>
          <a:p>
            <a:fld id="{B414454F-440B-454B-8D4B-2EA36F71DB1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122238"/>
            <a:ext cx="3675063" cy="2757487"/>
          </a:xfrm>
        </p:spPr>
      </p:sp>
      <p:sp>
        <p:nvSpPr>
          <p:cNvPr id="3" name="Notes Placeholder 2"/>
          <p:cNvSpPr>
            <a:spLocks noGrp="1"/>
          </p:cNvSpPr>
          <p:nvPr>
            <p:ph type="body" idx="1"/>
          </p:nvPr>
        </p:nvSpPr>
        <p:spPr/>
        <p:txBody>
          <a:bodyPr>
            <a:normAutofit/>
          </a:bodyPr>
          <a:lstStyle/>
          <a:p>
            <a:r>
              <a:rPr lang="en-US" sz="1600" dirty="0" smtClean="0"/>
              <a:t>*I still stutter when I deal with these</a:t>
            </a:r>
            <a:r>
              <a:rPr lang="en-US" sz="1600" baseline="0" dirty="0" smtClean="0"/>
              <a:t> verses – I wonder not just how Abraham could do it – but how our Loving God could even ask it…of course God knew he was never going to let Abraham go through with it….That Ultimately God would rather give HIS LIFE than see us perish.</a:t>
            </a:r>
          </a:p>
          <a:p>
            <a:endParaRPr lang="en-US" sz="1600" baseline="0" dirty="0" smtClean="0"/>
          </a:p>
          <a:p>
            <a:r>
              <a:rPr lang="en-US" sz="1600" baseline="0" dirty="0" smtClean="0"/>
              <a:t>But these events still stir me – because I see that Abraham chose to believe in the GOODNESS of God – even when God’s very words didn’t make sense.  *When I put faith in a family member or a friend – I believe in them – even when I can’t explain there behavior – I believe there must be a good explanation.  God asks us to have faith in Him with that kind of LOVE.</a:t>
            </a:r>
          </a:p>
          <a:p>
            <a:endParaRPr lang="en-US" sz="1600" baseline="0" dirty="0" smtClean="0"/>
          </a:p>
          <a:p>
            <a:r>
              <a:rPr lang="en-US" sz="1600" b="1" baseline="0" dirty="0" smtClean="0"/>
              <a:t>FAMILIES </a:t>
            </a:r>
            <a:r>
              <a:rPr lang="en-US" sz="1600" baseline="0" dirty="0" smtClean="0"/>
              <a:t>– When we trust God beyond what we can even see or explain – that’s when we will trust him not just with our future – but with the future of those we love MOST.</a:t>
            </a:r>
            <a:r>
              <a:rPr lang="en-US" sz="1600" dirty="0" smtClean="0"/>
              <a:t>	</a:t>
            </a:r>
          </a:p>
          <a:p>
            <a:endParaRPr lang="en-US" sz="1600" dirty="0" smtClean="0"/>
          </a:p>
          <a:p>
            <a:r>
              <a:rPr lang="en-US" sz="1600" b="1" dirty="0" smtClean="0"/>
              <a:t>SHARES  in God’s Victory:  </a:t>
            </a:r>
            <a:r>
              <a:rPr lang="en-US" sz="1600" dirty="0" smtClean="0"/>
              <a:t>Moses witnesses</a:t>
            </a:r>
            <a:r>
              <a:rPr lang="en-US" sz="1600" baseline="0" dirty="0" smtClean="0"/>
              <a:t> a complete reversal in his lifetime.  As a child Egypt has everything and the Israelites have nothing. It seems he has everything – and needs to hold on for worldly comfort, but he walks by faith  - until Egypt has nothing and God’s children have everything.  *Only faith takes this kind of journey.  GO WITH GOD – I don’t know what all it will hold – only God does – but I can tell you this – WALKING BY FAITH is extra-ordinary.  So when God leads us forward – we must go!</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8450" y="122238"/>
            <a:ext cx="3675063" cy="2757487"/>
          </a:xfrm>
        </p:spPr>
      </p:sp>
      <p:sp>
        <p:nvSpPr>
          <p:cNvPr id="3" name="Notes Placeholder 2"/>
          <p:cNvSpPr>
            <a:spLocks noGrp="1"/>
          </p:cNvSpPr>
          <p:nvPr>
            <p:ph type="body" idx="1"/>
          </p:nvPr>
        </p:nvSpPr>
        <p:spPr/>
        <p:txBody>
          <a:bodyPr>
            <a:normAutofit/>
          </a:bodyPr>
          <a:lstStyle/>
          <a:p>
            <a:r>
              <a:rPr lang="en-US" sz="1800" dirty="0" smtClean="0"/>
              <a:t>** This chapter is not</a:t>
            </a:r>
            <a:r>
              <a:rPr lang="en-US" sz="1800" baseline="0" dirty="0" smtClean="0"/>
              <a:t> just a celebration of great faith but of THE GOD WHO REWARD FAITH!!!  GOD SAVES the FAITHFUL. </a:t>
            </a:r>
            <a:r>
              <a:rPr lang="en-US" sz="1800" dirty="0" smtClean="0"/>
              <a:t>Don’t view </a:t>
            </a:r>
            <a:r>
              <a:rPr lang="en-US" sz="1800" dirty="0" err="1" smtClean="0"/>
              <a:t>vs</a:t>
            </a:r>
            <a:r>
              <a:rPr lang="en-US" sz="1800" dirty="0" smtClean="0"/>
              <a:t> 30 and 31 separately</a:t>
            </a:r>
            <a:r>
              <a:rPr lang="en-US" sz="1800" baseline="0" dirty="0" smtClean="0"/>
              <a:t> – the idea is that whether it was God’s people outside the city or even the lowly harlot inside the city – where-ever, who-ever – FAITH is the victory.</a:t>
            </a:r>
          </a:p>
          <a:p>
            <a:endParaRPr lang="en-US" sz="1800" baseline="0" dirty="0" smtClean="0"/>
          </a:p>
          <a:p>
            <a:r>
              <a:rPr lang="en-US" sz="1800" baseline="0" dirty="0" smtClean="0"/>
              <a:t>For those outside – their faith was not diminished by the repetition of going around, and around and around…they did it anyway </a:t>
            </a:r>
            <a:r>
              <a:rPr lang="en-US" sz="1800" baseline="0" dirty="0" err="1" smtClean="0"/>
              <a:t>bc</a:t>
            </a:r>
            <a:r>
              <a:rPr lang="en-US" sz="1800" baseline="0" dirty="0" smtClean="0"/>
              <a:t> they trusted in God.</a:t>
            </a:r>
          </a:p>
          <a:p>
            <a:r>
              <a:rPr lang="en-US" sz="1800" baseline="0" dirty="0" smtClean="0"/>
              <a:t>For those inside – their faith wasn’t hindered by their past sins – further and further away from God.  It would seem like God would have to chose to bless one or the other – but our God can SAVE BOTH – even at the same time, in the same circumstances. WE HAVE AN AWESOME GOD!</a:t>
            </a:r>
          </a:p>
          <a:p>
            <a:endParaRPr lang="en-US" sz="1800" baseline="0" dirty="0" smtClean="0"/>
          </a:p>
          <a:p>
            <a:r>
              <a:rPr lang="en-US" sz="1800" baseline="0" dirty="0" smtClean="0"/>
              <a:t>ON &amp; ON thru History – God saves the faithful – until ultimately – we are shown that all are saved because of the sacrifice of Jesus Christ.</a:t>
            </a:r>
            <a:endParaRPr lang="en-US" sz="18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Today</a:t>
            </a:r>
            <a:r>
              <a:rPr lang="en-US" sz="2000" baseline="0" dirty="0" smtClean="0"/>
              <a:t> – if the faith of these Bible heroes and heroines has inspired your faith – and you are ready to come to God, through Jesus the Son, then please come forward confessing your faith, repenting of sins, and calling on the Lord in baptism – to have your sins washed away.  Come now as we stand and sing.</a:t>
            </a:r>
            <a:endParaRPr lang="en-US" sz="2000" dirty="0"/>
          </a:p>
        </p:txBody>
      </p:sp>
      <p:sp>
        <p:nvSpPr>
          <p:cNvPr id="4" name="Slide Number Placeholder 3"/>
          <p:cNvSpPr>
            <a:spLocks noGrp="1"/>
          </p:cNvSpPr>
          <p:nvPr>
            <p:ph type="sldNum" sz="quarter" idx="10"/>
          </p:nvPr>
        </p:nvSpPr>
        <p:spPr/>
        <p:txBody>
          <a:bodyPr/>
          <a:lstStyle/>
          <a:p>
            <a:fld id="{B414454F-440B-454B-8D4B-2EA36F71DB1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C37136-1181-BC49-A9C4-C4758A957ECC}"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37136-1181-BC49-A9C4-C4758A957ECC}"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37136-1181-BC49-A9C4-C4758A957ECC}"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C37136-1181-BC49-A9C4-C4758A957ECC}"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37136-1181-BC49-A9C4-C4758A957ECC}" type="datetimeFigureOut">
              <a:rPr lang="en-US" smtClean="0"/>
              <a:pPr/>
              <a:t>7/20/2014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C37136-1181-BC49-A9C4-C4758A957ECC}" type="datetimeFigureOut">
              <a:rPr lang="en-US" smtClean="0"/>
              <a:pPr/>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C37136-1181-BC49-A9C4-C4758A957ECC}" type="datetimeFigureOut">
              <a:rPr lang="en-US" smtClean="0"/>
              <a:pPr/>
              <a:t>7/20/2014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C37136-1181-BC49-A9C4-C4758A957ECC}" type="datetimeFigureOut">
              <a:rPr lang="en-US" smtClean="0"/>
              <a:pPr/>
              <a:t>7/20/2014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37136-1181-BC49-A9C4-C4758A957ECC}" type="datetimeFigureOut">
              <a:rPr lang="en-US" smtClean="0"/>
              <a:pPr/>
              <a:t>7/20/2014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37136-1181-BC49-A9C4-C4758A957ECC}" type="datetimeFigureOut">
              <a:rPr lang="en-US" smtClean="0"/>
              <a:pPr/>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37136-1181-BC49-A9C4-C4758A957ECC}" type="datetimeFigureOut">
              <a:rPr lang="en-US" smtClean="0"/>
              <a:pPr/>
              <a:t>7/20/2014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B0B05-95DF-114D-8D64-41E30C4BA5CC}"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smtClean="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37136-1181-BC49-A9C4-C4758A957ECC}" type="datetimeFigureOut">
              <a:rPr lang="en-US" smtClean="0"/>
              <a:pPr/>
              <a:t>7/20/2014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B0B05-95DF-114D-8D64-41E30C4BA5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indingYourFaith-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50"/>
            <a:ext cx="8229600" cy="1143000"/>
          </a:xfrm>
        </p:spPr>
        <p:txBody>
          <a:bodyPr/>
          <a:lstStyle/>
          <a:p>
            <a:r>
              <a:rPr lang="en-US" b="1" dirty="0" smtClean="0"/>
              <a:t>“Faith” Used In Two Senses</a:t>
            </a:r>
            <a:endParaRPr lang="en-US" b="1" dirty="0"/>
          </a:p>
        </p:txBody>
      </p:sp>
      <p:sp>
        <p:nvSpPr>
          <p:cNvPr id="3" name="Content Placeholder 2"/>
          <p:cNvSpPr>
            <a:spLocks noGrp="1"/>
          </p:cNvSpPr>
          <p:nvPr>
            <p:ph idx="1"/>
          </p:nvPr>
        </p:nvSpPr>
        <p:spPr>
          <a:xfrm>
            <a:off x="457200" y="1257732"/>
            <a:ext cx="8229600" cy="5360627"/>
          </a:xfrm>
        </p:spPr>
        <p:txBody>
          <a:bodyPr>
            <a:normAutofit/>
          </a:bodyPr>
          <a:lstStyle/>
          <a:p>
            <a:r>
              <a:rPr lang="en-US" dirty="0" smtClean="0"/>
              <a:t>THE Faith: The good news. The system of faith that a person can accept.</a:t>
            </a:r>
          </a:p>
          <a:p>
            <a:pPr lvl="1"/>
            <a:r>
              <a:rPr lang="en-US" dirty="0" smtClean="0"/>
              <a:t>“continue in the faith…” Colossians 1:21-23</a:t>
            </a:r>
          </a:p>
          <a:p>
            <a:pPr lvl="1"/>
            <a:r>
              <a:rPr lang="en-US" dirty="0" smtClean="0"/>
              <a:t>“one faith…” Ephesians 4:4-6</a:t>
            </a:r>
          </a:p>
          <a:p>
            <a:r>
              <a:rPr lang="en-US" dirty="0" smtClean="0"/>
              <a:t>PERSONAL Faith: The trust, conviction and hope that we place in God.</a:t>
            </a:r>
          </a:p>
          <a:p>
            <a:pPr lvl="1"/>
            <a:r>
              <a:rPr lang="en-US" dirty="0" smtClean="0"/>
              <a:t>“…to strengthen and encourage you as to your faith.” 1 Thessalonians 3:2</a:t>
            </a:r>
          </a:p>
          <a:p>
            <a:pPr lvl="1"/>
            <a:r>
              <a:rPr lang="en-US" dirty="0" smtClean="0"/>
              <a:t>“…substance of things hoped for, the evidence of things not seen” Hebrews 11:1</a:t>
            </a:r>
          </a:p>
          <a:p>
            <a:endParaRPr lang="en-US" dirty="0" smtClean="0"/>
          </a:p>
          <a:p>
            <a:pPr lvl="1"/>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Your Faith Your Own</a:t>
            </a:r>
            <a:endParaRPr lang="en-US" b="1" dirty="0"/>
          </a:p>
        </p:txBody>
      </p:sp>
      <p:sp>
        <p:nvSpPr>
          <p:cNvPr id="3" name="Content Placeholder 2"/>
          <p:cNvSpPr>
            <a:spLocks noGrp="1"/>
          </p:cNvSpPr>
          <p:nvPr>
            <p:ph idx="1"/>
          </p:nvPr>
        </p:nvSpPr>
        <p:spPr>
          <a:xfrm>
            <a:off x="457200" y="1343769"/>
            <a:ext cx="8229600" cy="4908260"/>
          </a:xfrm>
        </p:spPr>
        <p:txBody>
          <a:bodyPr>
            <a:normAutofit/>
          </a:bodyPr>
          <a:lstStyle/>
          <a:p>
            <a:r>
              <a:rPr lang="en-US" dirty="0" smtClean="0"/>
              <a:t>“The faith which you have, </a:t>
            </a:r>
            <a:r>
              <a:rPr lang="en-US" b="1" u="sng" dirty="0" smtClean="0"/>
              <a:t>have as your own conviction before God</a:t>
            </a:r>
            <a:r>
              <a:rPr lang="en-US" dirty="0" smtClean="0"/>
              <a:t>. Happy is he who does not condemn himself in what he approves.” (Romans 14:22)</a:t>
            </a:r>
          </a:p>
          <a:p>
            <a:r>
              <a:rPr lang="en-US" b="1" dirty="0" smtClean="0"/>
              <a:t>“So faith </a:t>
            </a:r>
            <a:r>
              <a:rPr lang="en-US" b="1" i="1" dirty="0" smtClean="0"/>
              <a:t>comes</a:t>
            </a:r>
            <a:r>
              <a:rPr lang="en-US" b="1" dirty="0" smtClean="0"/>
              <a:t> from hearing, and hearing by the word of Christ.”   </a:t>
            </a:r>
            <a:r>
              <a:rPr lang="en-US" dirty="0" smtClean="0"/>
              <a:t>(Romans 10:17)</a:t>
            </a:r>
          </a:p>
          <a:p>
            <a:endParaRPr lang="en-US" dirty="0" smtClean="0"/>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b="1" dirty="0" smtClean="0"/>
              <a:t>Soul Saving Faith </a:t>
            </a:r>
            <a:br>
              <a:rPr lang="en-US" b="1" dirty="0" smtClean="0"/>
            </a:br>
            <a:r>
              <a:rPr lang="en-US" b="1" dirty="0" smtClean="0"/>
              <a:t>Turns To God</a:t>
            </a:r>
            <a:endParaRPr lang="en-US" b="1" dirty="0"/>
          </a:p>
        </p:txBody>
      </p:sp>
      <p:sp>
        <p:nvSpPr>
          <p:cNvPr id="3" name="Content Placeholder 2"/>
          <p:cNvSpPr>
            <a:spLocks noGrp="1"/>
          </p:cNvSpPr>
          <p:nvPr>
            <p:ph idx="1"/>
          </p:nvPr>
        </p:nvSpPr>
        <p:spPr>
          <a:xfrm>
            <a:off x="457200" y="1714352"/>
            <a:ext cx="8229600" cy="4525963"/>
          </a:xfrm>
        </p:spPr>
        <p:txBody>
          <a:bodyPr/>
          <a:lstStyle/>
          <a:p>
            <a:r>
              <a:rPr lang="en-US" dirty="0" smtClean="0"/>
              <a:t>“But we are not of those who shrink back to destruction, but of those who have faith to the preserving of the soul.”</a:t>
            </a:r>
          </a:p>
          <a:p>
            <a:pPr lvl="1"/>
            <a:r>
              <a:rPr lang="en-US" dirty="0" smtClean="0"/>
              <a:t>Hebrews 10:39</a:t>
            </a:r>
          </a:p>
          <a:p>
            <a:r>
              <a:rPr lang="en-US" dirty="0" smtClean="0"/>
              <a:t>Faith To Worship God Correctly (</a:t>
            </a:r>
            <a:r>
              <a:rPr lang="en-US" dirty="0" err="1" smtClean="0"/>
              <a:t>vs</a:t>
            </a:r>
            <a:r>
              <a:rPr lang="en-US" dirty="0" smtClean="0"/>
              <a:t> 4)</a:t>
            </a:r>
          </a:p>
          <a:p>
            <a:r>
              <a:rPr lang="en-US" dirty="0" smtClean="0"/>
              <a:t>Faith To Walk With God (</a:t>
            </a:r>
            <a:r>
              <a:rPr lang="en-US" dirty="0" err="1" smtClean="0"/>
              <a:t>vs</a:t>
            </a:r>
            <a:r>
              <a:rPr lang="en-US" dirty="0" smtClean="0"/>
              <a:t> 5)</a:t>
            </a:r>
          </a:p>
          <a:p>
            <a:r>
              <a:rPr lang="en-US" dirty="0" smtClean="0"/>
              <a:t>Faith To Know &amp; Trust In God (</a:t>
            </a:r>
            <a:r>
              <a:rPr lang="en-US" dirty="0" err="1" smtClean="0"/>
              <a:t>vs</a:t>
            </a:r>
            <a:r>
              <a:rPr lang="en-US" dirty="0" smtClean="0"/>
              <a:t> 6)</a:t>
            </a:r>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08860"/>
          </a:xfrm>
        </p:spPr>
        <p:txBody>
          <a:bodyPr/>
          <a:lstStyle/>
          <a:p>
            <a:r>
              <a:rPr lang="en-US" b="1" dirty="0" smtClean="0"/>
              <a:t>Soul Saving Faith</a:t>
            </a:r>
            <a:br>
              <a:rPr lang="en-US" b="1" dirty="0" smtClean="0"/>
            </a:br>
            <a:r>
              <a:rPr lang="en-US" b="1" dirty="0" smtClean="0"/>
              <a:t>Hopes In Eternal Life</a:t>
            </a:r>
            <a:endParaRPr lang="en-US" b="1" dirty="0"/>
          </a:p>
        </p:txBody>
      </p:sp>
      <p:sp>
        <p:nvSpPr>
          <p:cNvPr id="3" name="Content Placeholder 2"/>
          <p:cNvSpPr>
            <a:spLocks noGrp="1"/>
          </p:cNvSpPr>
          <p:nvPr>
            <p:ph idx="1"/>
          </p:nvPr>
        </p:nvSpPr>
        <p:spPr>
          <a:xfrm>
            <a:off x="457200" y="2083262"/>
            <a:ext cx="8229600" cy="4042901"/>
          </a:xfrm>
        </p:spPr>
        <p:txBody>
          <a:bodyPr/>
          <a:lstStyle/>
          <a:p>
            <a:r>
              <a:rPr lang="en-US" dirty="0" smtClean="0"/>
              <a:t>Faith Responds to Receive Salvation (</a:t>
            </a:r>
            <a:r>
              <a:rPr lang="en-US" dirty="0" err="1" smtClean="0"/>
              <a:t>vs</a:t>
            </a:r>
            <a:r>
              <a:rPr lang="en-US" dirty="0" smtClean="0"/>
              <a:t> 7)</a:t>
            </a:r>
          </a:p>
          <a:p>
            <a:r>
              <a:rPr lang="en-US" dirty="0" smtClean="0"/>
              <a:t>Faith Obeys God’s Call (</a:t>
            </a:r>
            <a:r>
              <a:rPr lang="en-US" dirty="0" err="1" smtClean="0"/>
              <a:t>vs</a:t>
            </a:r>
            <a:r>
              <a:rPr lang="en-US" dirty="0" smtClean="0"/>
              <a:t> 8)</a:t>
            </a:r>
          </a:p>
          <a:p>
            <a:r>
              <a:rPr lang="en-US" dirty="0" smtClean="0"/>
              <a:t>Faith Places Citizenship In Heaven (</a:t>
            </a:r>
            <a:r>
              <a:rPr lang="en-US" dirty="0" err="1" smtClean="0"/>
              <a:t>vs</a:t>
            </a:r>
            <a:r>
              <a:rPr lang="en-US" dirty="0" smtClean="0"/>
              <a:t> 9)</a:t>
            </a:r>
          </a:p>
          <a:p>
            <a:r>
              <a:rPr lang="en-US" dirty="0" smtClean="0"/>
              <a:t>Faith Believes God’s ‘Unbelievable’ Promises (</a:t>
            </a:r>
            <a:r>
              <a:rPr lang="en-US" dirty="0" err="1" smtClean="0"/>
              <a:t>vs</a:t>
            </a:r>
            <a:r>
              <a:rPr lang="en-US" dirty="0" smtClean="0"/>
              <a:t> 11)</a:t>
            </a:r>
          </a:p>
          <a:p>
            <a:r>
              <a:rPr lang="en-US" dirty="0" smtClean="0"/>
              <a:t>Faith Looks Ahead To A Better Place </a:t>
            </a:r>
            <a:br>
              <a:rPr lang="en-US" dirty="0" smtClean="0"/>
            </a:br>
            <a:r>
              <a:rPr lang="en-US" dirty="0" smtClean="0"/>
              <a:t>  (</a:t>
            </a:r>
            <a:r>
              <a:rPr lang="en-US" dirty="0" err="1" smtClean="0"/>
              <a:t>vs</a:t>
            </a:r>
            <a:r>
              <a:rPr lang="en-US" dirty="0" smtClean="0"/>
              <a:t> 13-16)</a:t>
            </a:r>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08860"/>
          </a:xfrm>
        </p:spPr>
        <p:txBody>
          <a:bodyPr/>
          <a:lstStyle/>
          <a:p>
            <a:r>
              <a:rPr lang="en-US" b="1" dirty="0" smtClean="0"/>
              <a:t>Soul Saving Faith</a:t>
            </a:r>
            <a:br>
              <a:rPr lang="en-US" b="1" dirty="0" smtClean="0"/>
            </a:br>
            <a:r>
              <a:rPr lang="en-US" b="1" dirty="0" smtClean="0"/>
              <a:t>Trusts Beyond Our Vision</a:t>
            </a:r>
            <a:endParaRPr lang="en-US" b="1" dirty="0"/>
          </a:p>
        </p:txBody>
      </p:sp>
      <p:sp>
        <p:nvSpPr>
          <p:cNvPr id="3" name="Content Placeholder 2"/>
          <p:cNvSpPr>
            <a:spLocks noGrp="1"/>
          </p:cNvSpPr>
          <p:nvPr>
            <p:ph idx="1"/>
          </p:nvPr>
        </p:nvSpPr>
        <p:spPr>
          <a:xfrm>
            <a:off x="457200" y="2083262"/>
            <a:ext cx="8229600" cy="4042901"/>
          </a:xfrm>
        </p:spPr>
        <p:txBody>
          <a:bodyPr/>
          <a:lstStyle/>
          <a:p>
            <a:r>
              <a:rPr lang="en-US" dirty="0" smtClean="0"/>
              <a:t>Faith Follows God When We Don’t Understand His Request, But We Know God Is Good. (</a:t>
            </a:r>
            <a:r>
              <a:rPr lang="en-US" dirty="0" err="1" smtClean="0"/>
              <a:t>vs</a:t>
            </a:r>
            <a:r>
              <a:rPr lang="en-US" dirty="0" smtClean="0"/>
              <a:t> 17-19)</a:t>
            </a:r>
          </a:p>
          <a:p>
            <a:r>
              <a:rPr lang="en-US" dirty="0" smtClean="0"/>
              <a:t>Faith Entrusts Our Lives &amp; Our Families To God’s Faithful Care. (</a:t>
            </a:r>
            <a:r>
              <a:rPr lang="en-US" dirty="0" err="1" smtClean="0"/>
              <a:t>vs</a:t>
            </a:r>
            <a:r>
              <a:rPr lang="en-US" dirty="0" smtClean="0"/>
              <a:t> 20-22)</a:t>
            </a:r>
          </a:p>
          <a:p>
            <a:r>
              <a:rPr lang="en-US" dirty="0" smtClean="0"/>
              <a:t>Faith Shares In God’s Victory Each Step of the Way. (</a:t>
            </a:r>
            <a:r>
              <a:rPr lang="en-US" dirty="0" err="1" smtClean="0"/>
              <a:t>vs</a:t>
            </a:r>
            <a:r>
              <a:rPr lang="en-US" dirty="0" smtClean="0"/>
              <a:t> 23-29)</a:t>
            </a:r>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08860"/>
          </a:xfrm>
        </p:spPr>
        <p:txBody>
          <a:bodyPr/>
          <a:lstStyle/>
          <a:p>
            <a:r>
              <a:rPr lang="en-US" b="1" dirty="0" smtClean="0"/>
              <a:t>Soul Saving Faith</a:t>
            </a:r>
            <a:br>
              <a:rPr lang="en-US" b="1" dirty="0" smtClean="0"/>
            </a:br>
            <a:r>
              <a:rPr lang="en-US" b="1" dirty="0" smtClean="0"/>
              <a:t>Brings Indescribable Rewards</a:t>
            </a:r>
            <a:endParaRPr lang="en-US" b="1" dirty="0"/>
          </a:p>
        </p:txBody>
      </p:sp>
      <p:sp>
        <p:nvSpPr>
          <p:cNvPr id="3" name="Content Placeholder 2"/>
          <p:cNvSpPr>
            <a:spLocks noGrp="1"/>
          </p:cNvSpPr>
          <p:nvPr>
            <p:ph idx="1"/>
          </p:nvPr>
        </p:nvSpPr>
        <p:spPr>
          <a:xfrm>
            <a:off x="414387" y="2083262"/>
            <a:ext cx="8686800" cy="4042901"/>
          </a:xfrm>
        </p:spPr>
        <p:txBody>
          <a:bodyPr/>
          <a:lstStyle/>
          <a:p>
            <a:r>
              <a:rPr lang="en-US" dirty="0" smtClean="0"/>
              <a:t>God Saves the Faithful – Whoever, When-ever, Where-ever! (</a:t>
            </a:r>
            <a:r>
              <a:rPr lang="en-US" dirty="0" err="1" smtClean="0"/>
              <a:t>vs</a:t>
            </a:r>
            <a:r>
              <a:rPr lang="en-US" dirty="0" smtClean="0"/>
              <a:t> 30-31)</a:t>
            </a:r>
          </a:p>
          <a:p>
            <a:r>
              <a:rPr lang="en-US" dirty="0" smtClean="0"/>
              <a:t>“And what more shall I say? For time will fail me if I tell of…” (</a:t>
            </a:r>
            <a:r>
              <a:rPr lang="en-US" dirty="0" err="1" smtClean="0"/>
              <a:t>vs</a:t>
            </a:r>
            <a:r>
              <a:rPr lang="en-US" dirty="0" smtClean="0"/>
              <a:t> 32-38)</a:t>
            </a:r>
          </a:p>
          <a:p>
            <a:r>
              <a:rPr lang="en-US" dirty="0" smtClean="0"/>
              <a:t>Yet, all of these are only complete in </a:t>
            </a:r>
            <a:br>
              <a:rPr lang="en-US" dirty="0" smtClean="0"/>
            </a:br>
            <a:r>
              <a:rPr lang="en-US" dirty="0" smtClean="0"/>
              <a:t>JESUS CHRIST! (</a:t>
            </a:r>
            <a:r>
              <a:rPr lang="en-US" dirty="0" err="1" smtClean="0"/>
              <a:t>vs</a:t>
            </a:r>
            <a:r>
              <a:rPr lang="en-US" dirty="0" smtClean="0"/>
              <a:t> 39- 12:2)</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indingYourFaith-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TotalTime>
  <Words>1045</Words>
  <Application>Microsoft Office PowerPoint</Application>
  <PresentationFormat>On-screen Show (4:3)</PresentationFormat>
  <Paragraphs>72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“Faith” Used In Two Senses</vt:lpstr>
      <vt:lpstr>Making Your Faith Your Own</vt:lpstr>
      <vt:lpstr>Soul Saving Faith  Turns To God</vt:lpstr>
      <vt:lpstr>Soul Saving Faith Hopes In Eternal Life</vt:lpstr>
      <vt:lpstr>Soul Saving Faith Trusts Beyond Our Vision</vt:lpstr>
      <vt:lpstr>Soul Saving Faith Brings Indescribable Rewards</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98</cp:revision>
  <cp:lastPrinted>2014-07-13T01:12:05Z</cp:lastPrinted>
  <dcterms:created xsi:type="dcterms:W3CDTF">2014-07-20T01:30:16Z</dcterms:created>
  <dcterms:modified xsi:type="dcterms:W3CDTF">2014-07-20T13:09:50Z</dcterms:modified>
</cp:coreProperties>
</file>