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0" r:id="rId3"/>
    <p:sldId id="257" r:id="rId4"/>
    <p:sldId id="259" r:id="rId5"/>
    <p:sldId id="261" r:id="rId6"/>
    <p:sldId id="262" r:id="rId7"/>
    <p:sldId id="263" r:id="rId8"/>
    <p:sldId id="265"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79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67713-7B8E-E34B-9D3F-5C2874CDB192}" type="datetimeFigureOut">
              <a:rPr lang="en-US" smtClean="0"/>
              <a:pPr/>
              <a:t>7/13/2014</a:t>
            </a:fld>
            <a:endParaRPr lang="en-US"/>
          </a:p>
        </p:txBody>
      </p:sp>
      <p:sp>
        <p:nvSpPr>
          <p:cNvPr id="4" name="Slide Image Placeholder 3"/>
          <p:cNvSpPr>
            <a:spLocks noGrp="1" noRot="1" noChangeAspect="1"/>
          </p:cNvSpPr>
          <p:nvPr>
            <p:ph type="sldImg" idx="2"/>
          </p:nvPr>
        </p:nvSpPr>
        <p:spPr>
          <a:xfrm>
            <a:off x="1567690" y="122408"/>
            <a:ext cx="3676342" cy="275725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893" y="3121315"/>
            <a:ext cx="6441059" cy="57989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04446" y="457200"/>
            <a:ext cx="935507" cy="457200"/>
          </a:xfrm>
          <a:prstGeom prst="rect">
            <a:avLst/>
          </a:prstGeom>
        </p:spPr>
        <p:txBody>
          <a:bodyPr vert="horz" lIns="91440" tIns="45720" rIns="91440" bIns="45720" rtlCol="0" anchor="b"/>
          <a:lstStyle>
            <a:lvl1pPr algn="r">
              <a:defRPr sz="1200"/>
            </a:lvl1pPr>
          </a:lstStyle>
          <a:p>
            <a:fld id="{B414454F-440B-454B-8D4B-2EA36F71DB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 want us to zero in on our faith – how do we develop it, what does a growing and a strong personal faith look like…</a:t>
            </a:r>
          </a:p>
          <a:p>
            <a:endParaRPr lang="en-US" sz="2000" dirty="0" smtClean="0"/>
          </a:p>
          <a:p>
            <a:r>
              <a:rPr lang="en-US" sz="2000" dirty="0" smtClean="0"/>
              <a:t>This is important because we are called by God to not just KNOW about THE faith – but to actually have a personal conviction in our faith…</a:t>
            </a:r>
          </a:p>
          <a:p>
            <a:endParaRPr lang="en-US" sz="2000" dirty="0" smtClean="0"/>
          </a:p>
          <a:p>
            <a:r>
              <a:rPr lang="en-US" sz="2000" dirty="0" smtClean="0"/>
              <a:t>Luke 17:5 – Like the apostles we should want our faith to increase.</a:t>
            </a:r>
          </a:p>
          <a:p>
            <a:endParaRPr lang="en-US" sz="20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Bible uses the word faith in</a:t>
            </a:r>
            <a:r>
              <a:rPr lang="en-US" sz="1800" baseline="0" dirty="0" smtClean="0"/>
              <a:t> two ways….</a:t>
            </a:r>
          </a:p>
          <a:p>
            <a:endParaRPr lang="en-US" sz="1800" baseline="0" dirty="0" smtClean="0"/>
          </a:p>
          <a:p>
            <a:r>
              <a:rPr lang="en-US" sz="1800" baseline="0" dirty="0" smtClean="0"/>
              <a:t>Today we want to focus primarily on our personal faith – because – although others can help this personal faith of our to grow – we have a responsibility – an individual duty – to develop this personal faith…. This charge is stated very directly in a few passages…</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a:p>
            <a:r>
              <a:rPr lang="en-US" sz="1800" baseline="0" dirty="0" smtClean="0"/>
              <a:t>Luke 17:5 – Like the apostles we should want our faith to increase.</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TEACHING</a:t>
            </a:r>
            <a:r>
              <a:rPr lang="en-US" sz="1800" baseline="0" dirty="0" smtClean="0"/>
              <a:t> &amp; EXAMPLE of OTHERS: </a:t>
            </a:r>
            <a:r>
              <a:rPr lang="en-US" sz="1800" b="1" baseline="0" dirty="0" smtClean="0"/>
              <a:t>We all need an </a:t>
            </a:r>
            <a:r>
              <a:rPr lang="en-US" sz="1800" b="1" baseline="0" dirty="0" err="1" smtClean="0"/>
              <a:t>Apollos</a:t>
            </a:r>
            <a:r>
              <a:rPr lang="en-US" sz="1800" b="1" baseline="0" dirty="0" smtClean="0"/>
              <a:t> – someone who helps our faith to grow.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 Tim 1:5 – Our parents can impart knowledge about Christ and can set an example of sincere faith.  (Parents doing one without the other robs your kids of what they really need. It’s not enough just to talk the talk.)</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There</a:t>
            </a:r>
            <a:r>
              <a:rPr lang="en-US" sz="1800" baseline="0" dirty="0" smtClean="0"/>
              <a:t> is a time and place to repeat a good quote. But if we can’t say it in our own words – we likely don’t have a very deep understanding of the topic or concept.</a:t>
            </a:r>
          </a:p>
          <a:p>
            <a:endParaRPr lang="en-US" sz="1800" baseline="0" dirty="0" smtClean="0"/>
          </a:p>
          <a:p>
            <a:r>
              <a:rPr lang="en-US" sz="1800" baseline="0" dirty="0" smtClean="0"/>
              <a:t>1 Tim 4;13 – Timothy had the responsibility not just to quote scripture to them – but to exhort and teach. He had to be able to stand up and say it himself.</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r>
              <a:rPr lang="en-US" sz="1800" dirty="0" smtClean="0"/>
              <a:t>INTERNAL CONVICTION</a:t>
            </a:r>
            <a:r>
              <a:rPr lang="en-US" sz="1800" baseline="0" dirty="0" smtClean="0"/>
              <a:t> – Joseph – away from his family in the land of Egypt in Genesis 39:9 – refuses to commit adultery with </a:t>
            </a:r>
            <a:r>
              <a:rPr lang="en-US" sz="1800" baseline="0" dirty="0" err="1" smtClean="0"/>
              <a:t>Potipher’s</a:t>
            </a:r>
            <a:r>
              <a:rPr lang="en-US" sz="1800" baseline="0" dirty="0" smtClean="0"/>
              <a:t> wife because HE REFUSES TO SIN AGAINST GOD.  He knows it is wrong. </a:t>
            </a:r>
          </a:p>
          <a:p>
            <a:endParaRPr lang="en-US" sz="1800" baseline="0" dirty="0" smtClean="0"/>
          </a:p>
          <a:p>
            <a:r>
              <a:rPr lang="en-US" sz="1800" baseline="0" dirty="0" smtClean="0"/>
              <a:t>* Colossians 2:5 – Paul speaks of being excited and joyful to find out the Christians there are living with “stability of faith” when he’s not around to monitor them.  *That should be our goal parents – to help our children build this personal faith.</a:t>
            </a:r>
            <a:endParaRPr lang="en-US" sz="1800" dirty="0" smtClean="0"/>
          </a:p>
          <a:p>
            <a:endParaRPr lang="en-US" sz="1800" dirty="0" smtClean="0"/>
          </a:p>
          <a:p>
            <a:r>
              <a:rPr lang="en-US" sz="1800" dirty="0" smtClean="0"/>
              <a:t>Evidence</a:t>
            </a:r>
            <a:r>
              <a:rPr lang="en-US" sz="1800" baseline="0" dirty="0" smtClean="0"/>
              <a:t> – Jesus wants us to examine the evidence!</a:t>
            </a:r>
          </a:p>
          <a:p>
            <a:endParaRPr lang="en-US" sz="1800" baseline="0" dirty="0" smtClean="0"/>
          </a:p>
          <a:p>
            <a:r>
              <a:rPr lang="en-US" sz="1800" baseline="0" dirty="0" smtClean="0"/>
              <a:t>Loyalty – Strong Personal faith is devoted to God – not just trusting in an emotional high. But knowing God is there and on our side in the good and the bad – the ups and the downs.</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Eph</a:t>
            </a:r>
            <a:r>
              <a:rPr lang="en-US" sz="1600" baseline="0" dirty="0" smtClean="0"/>
              <a:t> 6 – it is faith that FACES doubts rather than ignores them – that ultimately becomes a strong shield.</a:t>
            </a:r>
            <a:endParaRPr lang="en-US" sz="16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If you believe</a:t>
            </a:r>
            <a:r>
              <a:rPr lang="en-US" sz="1800" baseline="0" dirty="0" smtClean="0"/>
              <a:t> Jesus is the SON of GOD – there is no better time to ACT upon your faith – and have your sins washed away than RIGHT NOW!</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14454F-440B-454B-8D4B-2EA36F71DB1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37136-1181-BC49-A9C4-C4758A957ECC}" type="datetimeFigureOut">
              <a:rPr lang="en-US" smtClean="0"/>
              <a:pPr/>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37136-1181-BC49-A9C4-C4758A957ECC}" type="datetimeFigureOut">
              <a:rPr lang="en-US" smtClean="0"/>
              <a:pPr/>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C37136-1181-BC49-A9C4-C4758A957ECC}" type="datetimeFigureOut">
              <a:rPr lang="en-US" smtClean="0"/>
              <a:pPr/>
              <a:t>7/13/2014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C37136-1181-BC49-A9C4-C4758A957ECC}" type="datetimeFigureOut">
              <a:rPr lang="en-US" smtClean="0"/>
              <a:pPr/>
              <a:t>7/13/2014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37136-1181-BC49-A9C4-C4758A957ECC}" type="datetimeFigureOut">
              <a:rPr lang="en-US" smtClean="0"/>
              <a:pPr/>
              <a:t>7/13/2014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37136-1181-BC49-A9C4-C4758A957ECC}" type="datetimeFigureOut">
              <a:rPr lang="en-US" smtClean="0"/>
              <a:pPr/>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37136-1181-BC49-A9C4-C4758A957ECC}" type="datetimeFigureOut">
              <a:rPr lang="en-US" smtClean="0"/>
              <a:pPr/>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smtClean="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37136-1181-BC49-A9C4-C4758A957ECC}" type="datetimeFigureOut">
              <a:rPr lang="en-US" smtClean="0"/>
              <a:pPr/>
              <a:t>7/13/2014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B0B05-95DF-114D-8D64-41E30C4BA5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indingYourFaith-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50"/>
            <a:ext cx="8229600" cy="1143000"/>
          </a:xfrm>
        </p:spPr>
        <p:txBody>
          <a:bodyPr/>
          <a:lstStyle/>
          <a:p>
            <a:r>
              <a:rPr lang="en-US" dirty="0" smtClean="0"/>
              <a:t>“Faith” Used In Two Senses</a:t>
            </a:r>
            <a:endParaRPr lang="en-US" dirty="0"/>
          </a:p>
        </p:txBody>
      </p:sp>
      <p:sp>
        <p:nvSpPr>
          <p:cNvPr id="3" name="Content Placeholder 2"/>
          <p:cNvSpPr>
            <a:spLocks noGrp="1"/>
          </p:cNvSpPr>
          <p:nvPr>
            <p:ph idx="1"/>
          </p:nvPr>
        </p:nvSpPr>
        <p:spPr>
          <a:xfrm>
            <a:off x="457200" y="1257732"/>
            <a:ext cx="8229600" cy="5360627"/>
          </a:xfrm>
        </p:spPr>
        <p:txBody>
          <a:bodyPr>
            <a:normAutofit/>
          </a:bodyPr>
          <a:lstStyle/>
          <a:p>
            <a:r>
              <a:rPr lang="en-US" dirty="0" smtClean="0"/>
              <a:t>THE Faith: The good news. The system of faith that a person can accept.</a:t>
            </a:r>
          </a:p>
          <a:p>
            <a:pPr lvl="1"/>
            <a:r>
              <a:rPr lang="en-US" dirty="0" smtClean="0"/>
              <a:t>“continue in the faith…” Colossians 1:21-23</a:t>
            </a:r>
          </a:p>
          <a:p>
            <a:pPr lvl="1"/>
            <a:r>
              <a:rPr lang="en-US" dirty="0" smtClean="0"/>
              <a:t>“one faith…” Ephesians 4:4-6</a:t>
            </a:r>
          </a:p>
          <a:p>
            <a:r>
              <a:rPr lang="en-US" dirty="0" smtClean="0"/>
              <a:t>PERSONAL Faith: The trust, conviction and hope that we place in God.</a:t>
            </a:r>
          </a:p>
          <a:p>
            <a:pPr lvl="1"/>
            <a:r>
              <a:rPr lang="en-US" dirty="0" smtClean="0"/>
              <a:t>“…to strengthen and encourage you as to your faith.” 1 Thessalonians 3:2</a:t>
            </a:r>
          </a:p>
          <a:p>
            <a:pPr lvl="1"/>
            <a:r>
              <a:rPr lang="en-US" dirty="0" smtClean="0"/>
              <a:t>“…substance of things hoped for, the evidence of things not seen” Hebrews 11:1</a:t>
            </a:r>
          </a:p>
          <a:p>
            <a:endParaRPr lang="en-US" dirty="0" smtClean="0"/>
          </a:p>
          <a:p>
            <a:pPr lvl="1"/>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Faith Your Own</a:t>
            </a:r>
            <a:endParaRPr lang="en-US" dirty="0"/>
          </a:p>
        </p:txBody>
      </p:sp>
      <p:sp>
        <p:nvSpPr>
          <p:cNvPr id="3" name="Content Placeholder 2"/>
          <p:cNvSpPr>
            <a:spLocks noGrp="1"/>
          </p:cNvSpPr>
          <p:nvPr>
            <p:ph idx="1"/>
          </p:nvPr>
        </p:nvSpPr>
        <p:spPr/>
        <p:txBody>
          <a:bodyPr>
            <a:normAutofit lnSpcReduction="10000"/>
          </a:bodyPr>
          <a:lstStyle/>
          <a:p>
            <a:r>
              <a:rPr lang="en-US" dirty="0" smtClean="0"/>
              <a:t>“The faith which you have, </a:t>
            </a:r>
            <a:r>
              <a:rPr lang="en-US" b="1" u="sng" dirty="0" smtClean="0"/>
              <a:t>have as your own conviction before God</a:t>
            </a:r>
            <a:r>
              <a:rPr lang="en-US" dirty="0" smtClean="0"/>
              <a:t>. Happy is he who does not condemn himself in what he approves.” (Romans 14:22)</a:t>
            </a:r>
          </a:p>
          <a:p>
            <a:r>
              <a:rPr lang="en-US" dirty="0" smtClean="0"/>
              <a:t>“So then, my beloved, just as you have always obeyed, not as in my presence only, but now </a:t>
            </a:r>
            <a:r>
              <a:rPr lang="en-US" b="1" u="sng" dirty="0" smtClean="0"/>
              <a:t>much more in my absence, work out your salvation </a:t>
            </a:r>
            <a:r>
              <a:rPr lang="en-US" dirty="0" smtClean="0"/>
              <a:t>with fear and trembling;” (Philippians 2:12)</a:t>
            </a:r>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Faith Grows </a:t>
            </a:r>
            <a:br>
              <a:rPr lang="en-US" dirty="0" smtClean="0"/>
            </a:br>
            <a:r>
              <a:rPr lang="en-US" dirty="0" smtClean="0"/>
              <a:t>From the Seeds of THE Faith.</a:t>
            </a:r>
            <a:endParaRPr lang="en-US" dirty="0"/>
          </a:p>
        </p:txBody>
      </p:sp>
      <p:sp>
        <p:nvSpPr>
          <p:cNvPr id="3" name="Content Placeholder 2"/>
          <p:cNvSpPr>
            <a:spLocks noGrp="1"/>
          </p:cNvSpPr>
          <p:nvPr>
            <p:ph idx="1"/>
          </p:nvPr>
        </p:nvSpPr>
        <p:spPr>
          <a:xfrm>
            <a:off x="457200" y="1600200"/>
            <a:ext cx="8229600" cy="4822783"/>
          </a:xfrm>
        </p:spPr>
        <p:txBody>
          <a:bodyPr>
            <a:normAutofit lnSpcReduction="10000"/>
          </a:bodyPr>
          <a:lstStyle/>
          <a:p>
            <a:r>
              <a:rPr lang="en-US" b="1" dirty="0" smtClean="0"/>
              <a:t>“So faith </a:t>
            </a:r>
            <a:r>
              <a:rPr lang="en-US" b="1" i="1" dirty="0" smtClean="0"/>
              <a:t>comes</a:t>
            </a:r>
            <a:r>
              <a:rPr lang="en-US" b="1" dirty="0" smtClean="0"/>
              <a:t> from hearing, and hearing by the word of Christ.” </a:t>
            </a:r>
            <a:br>
              <a:rPr lang="en-US" b="1" dirty="0" smtClean="0"/>
            </a:br>
            <a:r>
              <a:rPr lang="en-US" b="1" dirty="0" smtClean="0"/>
              <a:t>  </a:t>
            </a:r>
            <a:r>
              <a:rPr lang="en-US" dirty="0" smtClean="0"/>
              <a:t>(Romans 10:17)</a:t>
            </a:r>
          </a:p>
          <a:p>
            <a:r>
              <a:rPr lang="en-US" dirty="0" smtClean="0"/>
              <a:t>The Teaching &amp; Example of Others Is Like Watering The Seed.</a:t>
            </a:r>
          </a:p>
          <a:p>
            <a:pPr lvl="1"/>
            <a:r>
              <a:rPr lang="en-US" dirty="0" smtClean="0"/>
              <a:t>1 Corinthians 3:5-7, 2 Timothy 1:5</a:t>
            </a:r>
          </a:p>
          <a:p>
            <a:r>
              <a:rPr lang="en-US" dirty="0" smtClean="0"/>
              <a:t>The Common Seed Builds Our Common Bond of Unity.</a:t>
            </a:r>
          </a:p>
          <a:p>
            <a:pPr lvl="1"/>
            <a:r>
              <a:rPr lang="en-US" dirty="0" smtClean="0"/>
              <a:t>Ephesians 4:13, 2 Peter 1:1</a:t>
            </a:r>
          </a:p>
          <a:p>
            <a:pPr lvl="1"/>
            <a:r>
              <a:rPr lang="en-US" dirty="0" smtClean="0"/>
              <a:t>(Philippians 1:27, Colossians 1:23)</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Develop </a:t>
            </a:r>
            <a:br>
              <a:rPr lang="en-US" dirty="0" smtClean="0"/>
            </a:br>
            <a:r>
              <a:rPr lang="en-US" dirty="0" smtClean="0"/>
              <a:t>Personal Faith When…</a:t>
            </a:r>
            <a:endParaRPr lang="en-US" dirty="0"/>
          </a:p>
        </p:txBody>
      </p:sp>
      <p:sp>
        <p:nvSpPr>
          <p:cNvPr id="3" name="Content Placeholder 2"/>
          <p:cNvSpPr>
            <a:spLocks noGrp="1"/>
          </p:cNvSpPr>
          <p:nvPr>
            <p:ph idx="1"/>
          </p:nvPr>
        </p:nvSpPr>
        <p:spPr>
          <a:xfrm>
            <a:off x="457200" y="1600200"/>
            <a:ext cx="8229600" cy="4981526"/>
          </a:xfrm>
        </p:spPr>
        <p:txBody>
          <a:bodyPr>
            <a:normAutofit lnSpcReduction="10000"/>
          </a:bodyPr>
          <a:lstStyle/>
          <a:p>
            <a:r>
              <a:rPr lang="en-US" dirty="0" smtClean="0"/>
              <a:t>Your Faith Is Based On Key Evidence You Find Personally Compelling.</a:t>
            </a:r>
          </a:p>
          <a:p>
            <a:pPr lvl="1"/>
            <a:r>
              <a:rPr lang="en-US" dirty="0" smtClean="0"/>
              <a:t>Biblical Manuscripts &amp; Reliability, Archeology, Natural Design, Resurrection, Compassion of Christ… </a:t>
            </a:r>
          </a:p>
          <a:p>
            <a:pPr lvl="1"/>
            <a:r>
              <a:rPr lang="en-US" dirty="0" smtClean="0"/>
              <a:t>John 10:36-38</a:t>
            </a:r>
          </a:p>
          <a:p>
            <a:r>
              <a:rPr lang="en-US" dirty="0" smtClean="0"/>
              <a:t>You Can Express Your Faith In Your Own Words Rather Than ‘Parrot’ The Conclusions of Others.</a:t>
            </a:r>
          </a:p>
          <a:p>
            <a:pPr lvl="1"/>
            <a:r>
              <a:rPr lang="en-US" dirty="0" smtClean="0"/>
              <a:t>1 Timothy 4:13</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Develop </a:t>
            </a:r>
            <a:br>
              <a:rPr lang="en-US" dirty="0" smtClean="0"/>
            </a:br>
            <a:r>
              <a:rPr lang="en-US" dirty="0" smtClean="0"/>
              <a:t>Personal Faith When…</a:t>
            </a:r>
            <a:endParaRPr lang="en-US" dirty="0"/>
          </a:p>
        </p:txBody>
      </p:sp>
      <p:sp>
        <p:nvSpPr>
          <p:cNvPr id="3" name="Content Placeholder 2"/>
          <p:cNvSpPr>
            <a:spLocks noGrp="1"/>
          </p:cNvSpPr>
          <p:nvPr>
            <p:ph idx="1"/>
          </p:nvPr>
        </p:nvSpPr>
        <p:spPr>
          <a:xfrm>
            <a:off x="457200" y="1600200"/>
            <a:ext cx="8229600" cy="4944893"/>
          </a:xfrm>
        </p:spPr>
        <p:txBody>
          <a:bodyPr>
            <a:normAutofit/>
          </a:bodyPr>
          <a:lstStyle/>
          <a:p>
            <a:r>
              <a:rPr lang="en-US" dirty="0" smtClean="0"/>
              <a:t>You Act Based On Internal Convictions Rather Than The Positive or Negative Behavior of Others.</a:t>
            </a:r>
          </a:p>
          <a:p>
            <a:pPr lvl="1"/>
            <a:r>
              <a:rPr lang="en-US" dirty="0" smtClean="0"/>
              <a:t>Not Just Following Righteous Parents</a:t>
            </a:r>
          </a:p>
          <a:p>
            <a:pPr lvl="1"/>
            <a:r>
              <a:rPr lang="en-US" dirty="0" smtClean="0"/>
              <a:t>Not Just Rejecting Hypocritical Teachers</a:t>
            </a:r>
          </a:p>
          <a:p>
            <a:r>
              <a:rPr lang="en-US" dirty="0" smtClean="0"/>
              <a:t>You Follow God With Loyalty, Not Simply When It Is Easy or Others </a:t>
            </a:r>
            <a:r>
              <a:rPr lang="en-US" smtClean="0"/>
              <a:t>Are </a:t>
            </a:r>
            <a:r>
              <a:rPr lang="en-US" smtClean="0"/>
              <a:t>Watching.</a:t>
            </a:r>
            <a:endParaRPr lang="en-US" dirty="0" smtClean="0"/>
          </a:p>
          <a:p>
            <a:pPr lvl="1"/>
            <a:r>
              <a:rPr lang="en-US" dirty="0" smtClean="0"/>
              <a:t>1 John 2:3-6, 1 John 5:2-3</a:t>
            </a:r>
          </a:p>
          <a:p>
            <a:pPr lvl="1"/>
            <a:r>
              <a:rPr lang="en-US" dirty="0" smtClean="0"/>
              <a:t>Hebrews 12:2</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Develop </a:t>
            </a:r>
            <a:br>
              <a:rPr lang="en-US" dirty="0" smtClean="0"/>
            </a:br>
            <a:r>
              <a:rPr lang="en-US" dirty="0" smtClean="0"/>
              <a:t>Personal Faith When…</a:t>
            </a:r>
            <a:endParaRPr lang="en-US" dirty="0"/>
          </a:p>
        </p:txBody>
      </p:sp>
      <p:sp>
        <p:nvSpPr>
          <p:cNvPr id="3" name="Content Placeholder 2"/>
          <p:cNvSpPr>
            <a:spLocks noGrp="1"/>
          </p:cNvSpPr>
          <p:nvPr>
            <p:ph idx="1"/>
          </p:nvPr>
        </p:nvSpPr>
        <p:spPr>
          <a:xfrm>
            <a:off x="457200" y="1600200"/>
            <a:ext cx="8229600" cy="4944893"/>
          </a:xfrm>
        </p:spPr>
        <p:txBody>
          <a:bodyPr>
            <a:normAutofit/>
          </a:bodyPr>
          <a:lstStyle/>
          <a:p>
            <a:r>
              <a:rPr lang="en-US" dirty="0" smtClean="0"/>
              <a:t>You Face Your Doubts &amp; Critics With Diligent Study.</a:t>
            </a:r>
          </a:p>
          <a:p>
            <a:pPr lvl="1"/>
            <a:r>
              <a:rPr lang="en-US" dirty="0" smtClean="0"/>
              <a:t>1 Timothy 2:15</a:t>
            </a:r>
          </a:p>
          <a:p>
            <a:pPr lvl="1"/>
            <a:r>
              <a:rPr lang="en-US" dirty="0" smtClean="0"/>
              <a:t>Acts 13:8</a:t>
            </a:r>
          </a:p>
          <a:p>
            <a:r>
              <a:rPr lang="en-US" dirty="0" smtClean="0"/>
              <a:t>Your Beliefs Compel Bold, Loving Actions.</a:t>
            </a:r>
          </a:p>
          <a:p>
            <a:pPr lvl="1"/>
            <a:r>
              <a:rPr lang="en-US" dirty="0" smtClean="0"/>
              <a:t>Galatians 5:6, Ephesians 3:12</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265249"/>
          </a:xfrm>
        </p:spPr>
        <p:txBody>
          <a:bodyPr>
            <a:normAutofit/>
          </a:bodyPr>
          <a:lstStyle/>
          <a:p>
            <a:r>
              <a:rPr lang="en-US" dirty="0" smtClean="0"/>
              <a:t>Will You Come To Christ</a:t>
            </a:r>
            <a:br>
              <a:rPr lang="en-US" dirty="0" smtClean="0"/>
            </a:br>
            <a:r>
              <a:rPr lang="en-US" dirty="0" smtClean="0"/>
              <a:t>Today With YOUR FAITH??</a:t>
            </a:r>
            <a:endParaRPr lang="en-US" dirty="0"/>
          </a:p>
        </p:txBody>
      </p:sp>
      <p:sp>
        <p:nvSpPr>
          <p:cNvPr id="3" name="Content Placeholder 2"/>
          <p:cNvSpPr>
            <a:spLocks noGrp="1"/>
          </p:cNvSpPr>
          <p:nvPr>
            <p:ph idx="1"/>
          </p:nvPr>
        </p:nvSpPr>
        <p:spPr>
          <a:xfrm>
            <a:off x="457200" y="2393355"/>
            <a:ext cx="8229600" cy="3793863"/>
          </a:xfrm>
        </p:spPr>
        <p:txBody>
          <a:bodyPr/>
          <a:lstStyle/>
          <a:p>
            <a:r>
              <a:rPr lang="en-US" dirty="0" smtClean="0"/>
              <a:t>And He said to them, “Go into all the world and preach the gospel to all creation. He who has believed and has been baptized shall be saved; but he who has disbelieved shall be condemned.”</a:t>
            </a:r>
            <a:br>
              <a:rPr lang="en-US" dirty="0" smtClean="0"/>
            </a:br>
            <a:r>
              <a:rPr lang="en-US" dirty="0" smtClean="0"/>
              <a:t>  (Mark 16:15-16)</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indingYourFaith-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TotalTime>
  <Words>846</Words>
  <Application>Microsoft Office PowerPoint</Application>
  <PresentationFormat>On-screen Show (4:3)</PresentationFormat>
  <Paragraphs>72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“Faith” Used In Two Senses</vt:lpstr>
      <vt:lpstr>Making Your Faith Your Own</vt:lpstr>
      <vt:lpstr>Personal Faith Grows  From the Seeds of THE Faith.</vt:lpstr>
      <vt:lpstr>You Develop  Personal Faith When…</vt:lpstr>
      <vt:lpstr>You Develop  Personal Faith When…</vt:lpstr>
      <vt:lpstr>You Develop  Personal Faith When…</vt:lpstr>
      <vt:lpstr>Will You Come To Christ Today With YOUR FAITH??</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53</cp:revision>
  <cp:lastPrinted>2014-07-13T01:12:05Z</cp:lastPrinted>
  <dcterms:created xsi:type="dcterms:W3CDTF">2014-07-13T01:08:00Z</dcterms:created>
  <dcterms:modified xsi:type="dcterms:W3CDTF">2014-07-13T12:45:53Z</dcterms:modified>
</cp:coreProperties>
</file>