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7" r:id="rId3"/>
    <p:sldId id="281" r:id="rId4"/>
    <p:sldId id="278" r:id="rId5"/>
    <p:sldId id="280" r:id="rId6"/>
    <p:sldId id="279" r:id="rId7"/>
    <p:sldId id="27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9172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01" autoAdjust="0"/>
  </p:normalViewPr>
  <p:slideViewPr>
    <p:cSldViewPr snapToGrid="0" snapToObjects="1">
      <p:cViewPr varScale="1">
        <p:scale>
          <a:sx n="67" d="100"/>
          <a:sy n="67" d="100"/>
        </p:scale>
        <p:origin x="-564"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A0CC0-1C2C-E041-A485-602FD7EA3CB7}" type="datetimeFigureOut">
              <a:rPr lang="en-US" smtClean="0"/>
              <a:pPr/>
              <a:t>11/16/2014</a:t>
            </a:fld>
            <a:endParaRPr lang="en-US"/>
          </a:p>
        </p:txBody>
      </p:sp>
      <p:sp>
        <p:nvSpPr>
          <p:cNvPr id="4" name="Slide Image Placeholder 3"/>
          <p:cNvSpPr>
            <a:spLocks noGrp="1" noRot="1" noChangeAspect="1"/>
          </p:cNvSpPr>
          <p:nvPr>
            <p:ph type="sldImg" idx="2"/>
          </p:nvPr>
        </p:nvSpPr>
        <p:spPr>
          <a:xfrm>
            <a:off x="1657019" y="45360"/>
            <a:ext cx="3392464" cy="254434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680428"/>
            <a:ext cx="6181705" cy="58684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30093" y="457200"/>
            <a:ext cx="684213" cy="457200"/>
          </a:xfrm>
          <a:prstGeom prst="rect">
            <a:avLst/>
          </a:prstGeom>
        </p:spPr>
        <p:txBody>
          <a:bodyPr vert="horz" lIns="91440" tIns="45720" rIns="91440" bIns="45720" rtlCol="0" anchor="b"/>
          <a:lstStyle>
            <a:lvl1pPr algn="r">
              <a:defRPr sz="1200"/>
            </a:lvl1pPr>
          </a:lstStyle>
          <a:p>
            <a:fld id="{EF81D33F-4A0E-A746-AD38-FA1CFFF8DC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sz="1800" dirty="0" smtClean="0"/>
              <a:t>We are finishing this series today, with part 4 this morning and part 5 tonight.</a:t>
            </a:r>
          </a:p>
          <a:p>
            <a:endParaRPr lang="en-US" sz="1800" dirty="0" smtClean="0"/>
          </a:p>
          <a:p>
            <a:r>
              <a:rPr lang="en-US" sz="1800" dirty="0" smtClean="0"/>
              <a:t>This Morning – RETUN</a:t>
            </a:r>
            <a:r>
              <a:rPr lang="en-US" sz="1800" baseline="0" dirty="0" smtClean="0"/>
              <a:t> &amp; RESSURECTION</a:t>
            </a:r>
          </a:p>
          <a:p>
            <a:endParaRPr lang="en-US" sz="1800" baseline="0" dirty="0" smtClean="0"/>
          </a:p>
          <a:p>
            <a:r>
              <a:rPr lang="en-US" sz="1800" baseline="0" dirty="0" smtClean="0"/>
              <a:t>Tonight – Judgment &amp; Destiny</a:t>
            </a:r>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81D33F-4A0E-A746-AD38-FA1CFFF8DC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sz="1600" dirty="0" smtClean="0"/>
              <a:t>1 </a:t>
            </a:r>
            <a:r>
              <a:rPr lang="en-US" sz="1600" dirty="0" err="1" smtClean="0"/>
              <a:t>Cor</a:t>
            </a:r>
            <a:r>
              <a:rPr lang="en-US" sz="1600" dirty="0" smtClean="0"/>
              <a:t> 15:25 – this</a:t>
            </a:r>
            <a:r>
              <a:rPr lang="en-US" sz="1600" baseline="0" dirty="0" smtClean="0"/>
              <a:t> reign is going on right now – with death as the last enemy to be abolished.</a:t>
            </a:r>
            <a:endParaRPr lang="en-US" sz="16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sz="1600" dirty="0" smtClean="0"/>
              <a:t>Just like the OT told us over and over – the Messiah is coming – the NT tells us – HE is even coming back!</a:t>
            </a:r>
          </a:p>
          <a:p>
            <a:endParaRPr lang="en-US" sz="1600" dirty="0" smtClean="0"/>
          </a:p>
          <a:p>
            <a:r>
              <a:rPr lang="en-US" sz="1600" dirty="0" smtClean="0"/>
              <a:t>DO YOU Live</a:t>
            </a:r>
            <a:r>
              <a:rPr lang="en-US" sz="1600" baseline="0" dirty="0" smtClean="0"/>
              <a:t> everyday – knowing – it could be today?  Do you live sometimes hoping – it would be great if it were today!</a:t>
            </a:r>
          </a:p>
          <a:p>
            <a:endParaRPr lang="en-US" sz="1600" baseline="0" dirty="0" smtClean="0"/>
          </a:p>
          <a:p>
            <a:endParaRPr lang="en-US" sz="1600" baseline="0" dirty="0" smtClean="0"/>
          </a:p>
          <a:p>
            <a:r>
              <a:rPr lang="en-US" sz="1600" baseline="0" dirty="0" smtClean="0"/>
              <a:t>2 </a:t>
            </a:r>
            <a:r>
              <a:rPr lang="en-US" sz="1600" baseline="0" dirty="0" err="1" smtClean="0"/>
              <a:t>Thess</a:t>
            </a:r>
            <a:r>
              <a:rPr lang="en-US" sz="1600" baseline="0" dirty="0" smtClean="0"/>
              <a:t> 1:7 – He is not coming alone. He is coming with his angles to </a:t>
            </a:r>
            <a:endParaRPr lang="en-US" sz="16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sz="1600" dirty="0" smtClean="0"/>
              <a:t>Bodies Changed:  No more aching joints. No more failing eyes.  No more disease crippled effects.  OUR BODIES ARE CHANGED. *In</a:t>
            </a:r>
            <a:r>
              <a:rPr lang="en-US" sz="1600" baseline="0" dirty="0" smtClean="0"/>
              <a:t> my conversations with people this may be one of the most under-appreciated blessings.  We rarely slow down and think just how awesome it is that these bodies are going to be transformed in such a powerful and dramatic fashion that we will be as different as a seed from it’s plant.</a:t>
            </a:r>
            <a:endParaRPr lang="en-US" sz="16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sz="1600" dirty="0" smtClean="0"/>
              <a:t>We</a:t>
            </a:r>
            <a:r>
              <a:rPr lang="en-US" sz="1600" baseline="0" dirty="0" smtClean="0"/>
              <a:t> need an imperishable body if we will be alive for eternity.</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Tonight’s Sermon: </a:t>
            </a:r>
            <a:r>
              <a:rPr lang="en-US" sz="1800" dirty="0" smtClean="0"/>
              <a:t>Heaven &amp; Earth Will Be Destroyed With Fire &amp; The Day of Judgment Will Begin.</a:t>
            </a:r>
          </a:p>
          <a:p>
            <a:endParaRPr lang="en-US" sz="1800" dirty="0" smtClean="0"/>
          </a:p>
          <a:p>
            <a:r>
              <a:rPr lang="en-US" sz="1800" b="1" dirty="0" smtClean="0"/>
              <a:t>This morning: </a:t>
            </a:r>
            <a:r>
              <a:rPr lang="en-US" sz="1800" dirty="0" smtClean="0"/>
              <a:t>Can you look forward to this day – look forward to His</a:t>
            </a:r>
            <a:r>
              <a:rPr lang="en-US" sz="1800" baseline="0" dirty="0" smtClean="0"/>
              <a:t> return, look forward to the new, spiritual body He will provide.   OR does is your conscience moved by the very thought. Is your conscience saying – I’m in sin. I’m not ready. I need forgiveness.</a:t>
            </a:r>
          </a:p>
          <a:p>
            <a:endParaRPr lang="en-US" sz="1800" baseline="0" dirty="0" smtClean="0"/>
          </a:p>
          <a:p>
            <a:r>
              <a:rPr lang="en-US" sz="1800" baseline="0" dirty="0" smtClean="0"/>
              <a:t>Today – God is offering that forgiveness.  If you are in sin this morning and have never been saved – you need to be baptized.  If you are already a Christian – but you’ve gotten off the straight and narrow path – and turned to sin – it’s time to TURN BACK TO JESUS – before it’s too late.</a:t>
            </a:r>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0043C-52DB-DA46-A859-A1F308DA7C63}" type="datetimeFigureOut">
              <a:rPr lang="en-US" smtClean="0"/>
              <a:pPr/>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0043C-52DB-DA46-A859-A1F308DA7C63}" type="datetimeFigureOut">
              <a:rPr lang="en-US" smtClean="0"/>
              <a:pPr/>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0043C-52DB-DA46-A859-A1F308DA7C63}" type="datetimeFigureOut">
              <a:rPr lang="en-US" smtClean="0"/>
              <a:pPr/>
              <a:t>11/16/2014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0043C-52DB-DA46-A859-A1F308DA7C63}" type="datetimeFigureOut">
              <a:rPr lang="en-US" smtClean="0"/>
              <a:pPr/>
              <a:t>11/16/2014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0043C-52DB-DA46-A859-A1F308DA7C63}" type="datetimeFigureOut">
              <a:rPr lang="en-US" smtClean="0"/>
              <a:pPr/>
              <a:t>11/16/2014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0043C-52DB-DA46-A859-A1F308DA7C63}" type="datetimeFigureOut">
              <a:rPr lang="en-US" smtClean="0"/>
              <a:pPr/>
              <a:t>11/16/2014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89D8-9E87-5840-828B-C2C8637B80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chemeClr val="tx1"/>
          </a:solidFill>
          <a:effectLst>
            <a:outerShdw blurRad="50800" dist="38100" dir="2700000">
              <a:srgbClr val="FDEADA">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ternalLife-Title.psd"/>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Lord’s Second Coming</a:t>
            </a:r>
            <a:endParaRPr lang="en-US" dirty="0"/>
          </a:p>
        </p:txBody>
      </p:sp>
      <p:sp>
        <p:nvSpPr>
          <p:cNvPr id="3" name="Content Placeholder 2"/>
          <p:cNvSpPr>
            <a:spLocks noGrp="1"/>
          </p:cNvSpPr>
          <p:nvPr>
            <p:ph idx="1"/>
          </p:nvPr>
        </p:nvSpPr>
        <p:spPr>
          <a:xfrm>
            <a:off x="371088" y="1310018"/>
            <a:ext cx="8229600" cy="4708525"/>
          </a:xfrm>
        </p:spPr>
        <p:txBody>
          <a:bodyPr>
            <a:normAutofit fontScale="92500" lnSpcReduction="20000"/>
          </a:bodyPr>
          <a:lstStyle/>
          <a:p>
            <a:r>
              <a:rPr lang="en-US" b="1" dirty="0" smtClean="0"/>
              <a:t>The </a:t>
            </a:r>
            <a:r>
              <a:rPr lang="en-US" b="1" dirty="0" err="1" smtClean="0"/>
              <a:t>Premillenial</a:t>
            </a:r>
            <a:r>
              <a:rPr lang="en-US" b="1" dirty="0" smtClean="0"/>
              <a:t> View: </a:t>
            </a:r>
            <a:r>
              <a:rPr lang="en-US" dirty="0" smtClean="0"/>
              <a:t>Looks for Christ to return and establish a literal kingdom on the earth where He will reign for 1000 years.</a:t>
            </a:r>
          </a:p>
          <a:p>
            <a:r>
              <a:rPr lang="en-US" b="1" dirty="0" smtClean="0"/>
              <a:t>The </a:t>
            </a:r>
            <a:r>
              <a:rPr lang="en-US" b="1" dirty="0" err="1" smtClean="0"/>
              <a:t>Postmillenial</a:t>
            </a:r>
            <a:r>
              <a:rPr lang="en-US" b="1" dirty="0" smtClean="0"/>
              <a:t> View: </a:t>
            </a:r>
            <a:r>
              <a:rPr lang="en-US" dirty="0" smtClean="0"/>
              <a:t>Understands that Christ will at some unknown point begin a 1000 year reign from heaven, at the end of which He will come to judge the world.</a:t>
            </a:r>
          </a:p>
          <a:p>
            <a:r>
              <a:rPr lang="en-US" b="1" dirty="0" smtClean="0"/>
              <a:t>The </a:t>
            </a:r>
            <a:r>
              <a:rPr lang="en-US" b="1" dirty="0" err="1" smtClean="0"/>
              <a:t>Amillenial</a:t>
            </a:r>
            <a:r>
              <a:rPr lang="en-US" b="1" dirty="0" smtClean="0"/>
              <a:t> View: </a:t>
            </a:r>
            <a:r>
              <a:rPr lang="en-US" dirty="0" smtClean="0"/>
              <a:t>Believes Christ has been reigning ever since His ascension to heaven, and that His second coming will be to raise the dead, judge the world, and usher in the new heaven and new earth.</a:t>
            </a:r>
            <a:endParaRPr lang="en-US" dirty="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 </a:t>
            </a:r>
            <a:r>
              <a:rPr lang="en-US" dirty="0" err="1" smtClean="0"/>
              <a:t>Amillenial</a:t>
            </a:r>
            <a:r>
              <a:rPr lang="en-US" dirty="0" smtClean="0"/>
              <a:t> 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Jesus Said His Kingdom Would Begin Within The Lifetime of His Original Audience.</a:t>
            </a:r>
          </a:p>
          <a:p>
            <a:pPr lvl="1"/>
            <a:r>
              <a:rPr lang="en-US" dirty="0" smtClean="0"/>
              <a:t>Matthew 16:28, Matthew 28:18</a:t>
            </a:r>
          </a:p>
          <a:p>
            <a:r>
              <a:rPr lang="en-US" dirty="0" smtClean="0"/>
              <a:t>Jesus Is Currently Reigning At The Father’s </a:t>
            </a:r>
            <a:br>
              <a:rPr lang="en-US" dirty="0" smtClean="0"/>
            </a:br>
            <a:r>
              <a:rPr lang="en-US" dirty="0" smtClean="0"/>
              <a:t>Right Hand.</a:t>
            </a:r>
          </a:p>
          <a:p>
            <a:pPr lvl="1"/>
            <a:r>
              <a:rPr lang="en-US" dirty="0" smtClean="0"/>
              <a:t>Ephesians 1:20-21, Hebrews 1:3,8</a:t>
            </a:r>
          </a:p>
          <a:p>
            <a:r>
              <a:rPr lang="en-US" dirty="0" smtClean="0"/>
              <a:t>Christians Are Currently In His Kingdom.</a:t>
            </a:r>
          </a:p>
          <a:p>
            <a:pPr lvl="1"/>
            <a:r>
              <a:rPr lang="en-US" dirty="0" smtClean="0"/>
              <a:t>Colossians 1:13-14</a:t>
            </a:r>
          </a:p>
          <a:p>
            <a:r>
              <a:rPr lang="en-US" dirty="0" smtClean="0"/>
              <a:t>Jesus’ Reign Precedes Totally Abolishing Death.</a:t>
            </a:r>
          </a:p>
          <a:p>
            <a:pPr lvl="1"/>
            <a:r>
              <a:rPr lang="en-US" dirty="0" smtClean="0"/>
              <a:t>2 Timothy 1:10, 1 Corinthians 15:23-26, 54-57, </a:t>
            </a:r>
            <a:br>
              <a:rPr lang="en-US" dirty="0" smtClean="0"/>
            </a:br>
            <a:r>
              <a:rPr lang="en-US" dirty="0" smtClean="0"/>
              <a:t>Revelation 20:14</a:t>
            </a:r>
          </a:p>
          <a:p>
            <a:endParaRPr lang="en-US"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Is Coming Again!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Angels, Apostles, &amp; Scripture Declare It…</a:t>
            </a:r>
          </a:p>
          <a:p>
            <a:pPr lvl="1"/>
            <a:r>
              <a:rPr lang="en-US" dirty="0" smtClean="0"/>
              <a:t>Angels: Acts 1:9-11</a:t>
            </a:r>
          </a:p>
          <a:p>
            <a:pPr lvl="1"/>
            <a:r>
              <a:rPr lang="en-US" dirty="0" smtClean="0"/>
              <a:t>Peter: Acts 3:19-21</a:t>
            </a:r>
          </a:p>
          <a:p>
            <a:pPr lvl="1"/>
            <a:r>
              <a:rPr lang="en-US" dirty="0" smtClean="0"/>
              <a:t>Paul: 1 Corinthians 11:26, 2 Timothy 4:1</a:t>
            </a:r>
          </a:p>
          <a:p>
            <a:pPr lvl="1"/>
            <a:r>
              <a:rPr lang="en-US" dirty="0" smtClean="0"/>
              <a:t>Hebrews 9:27-28</a:t>
            </a:r>
          </a:p>
          <a:p>
            <a:r>
              <a:rPr lang="en-US" dirty="0" smtClean="0"/>
              <a:t>There Will Be No Advanced Warning Beyond What We Already Read In The Scriptures.</a:t>
            </a:r>
          </a:p>
          <a:p>
            <a:pPr lvl="1"/>
            <a:r>
              <a:rPr lang="en-US" dirty="0" smtClean="0"/>
              <a:t>Matthew 24:36, 1 Thess. 5:2-3, 2 Peter 3:10</a:t>
            </a:r>
          </a:p>
          <a:p>
            <a:r>
              <a:rPr lang="en-US" dirty="0" smtClean="0"/>
              <a:t>He Is Coming From Heaven With His Angels.</a:t>
            </a:r>
          </a:p>
          <a:p>
            <a:pPr lvl="1"/>
            <a:r>
              <a:rPr lang="en-US" dirty="0" smtClean="0"/>
              <a:t>2 Thessalonians 1:7, Revelation 1:7</a:t>
            </a:r>
          </a:p>
          <a:p>
            <a:endParaRPr lang="en-US" dirty="0" smtClean="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Happen When He Comes?</a:t>
            </a:r>
            <a:endParaRPr lang="en-US" dirty="0"/>
          </a:p>
        </p:txBody>
      </p:sp>
      <p:sp>
        <p:nvSpPr>
          <p:cNvPr id="3" name="Content Placeholder 2"/>
          <p:cNvSpPr>
            <a:spLocks noGrp="1"/>
          </p:cNvSpPr>
          <p:nvPr>
            <p:ph idx="1"/>
          </p:nvPr>
        </p:nvSpPr>
        <p:spPr/>
        <p:txBody>
          <a:bodyPr>
            <a:normAutofit/>
          </a:bodyPr>
          <a:lstStyle/>
          <a:p>
            <a:r>
              <a:rPr lang="en-US" dirty="0" smtClean="0"/>
              <a:t>He Will Raise BOTH The Just &amp; The Unjust</a:t>
            </a:r>
          </a:p>
          <a:p>
            <a:pPr lvl="1"/>
            <a:r>
              <a:rPr lang="en-US" dirty="0" smtClean="0"/>
              <a:t>The Good &amp; The Evil Will All Be Raised To Stand Before God (Acts 24:15, John 5:28-29)</a:t>
            </a:r>
          </a:p>
          <a:p>
            <a:r>
              <a:rPr lang="en-US" dirty="0" smtClean="0"/>
              <a:t>The Righteous Will Meet The Lord In The Air</a:t>
            </a:r>
          </a:p>
          <a:p>
            <a:pPr lvl="1"/>
            <a:r>
              <a:rPr lang="en-US" dirty="0" smtClean="0"/>
              <a:t>1 Thessalonians 4:13-18</a:t>
            </a:r>
          </a:p>
          <a:p>
            <a:r>
              <a:rPr lang="en-US" dirty="0" smtClean="0"/>
              <a:t>Our Bodies Will Be Changed</a:t>
            </a:r>
          </a:p>
          <a:p>
            <a:pPr lvl="1"/>
            <a:r>
              <a:rPr lang="en-US" dirty="0" smtClean="0"/>
              <a:t>1 Corinthians 15:35-54</a:t>
            </a:r>
          </a:p>
          <a:p>
            <a:endParaRPr lang="en-US" dirty="0" smtClean="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Traits of These New Bodies</a:t>
            </a:r>
            <a:endParaRPr lang="en-US" dirty="0"/>
          </a:p>
        </p:txBody>
      </p:sp>
      <p:sp>
        <p:nvSpPr>
          <p:cNvPr id="3" name="Content Placeholder 2"/>
          <p:cNvSpPr>
            <a:spLocks noGrp="1"/>
          </p:cNvSpPr>
          <p:nvPr>
            <p:ph idx="1"/>
          </p:nvPr>
        </p:nvSpPr>
        <p:spPr>
          <a:xfrm>
            <a:off x="263448" y="1374590"/>
            <a:ext cx="8686800" cy="4708525"/>
          </a:xfrm>
        </p:spPr>
        <p:txBody>
          <a:bodyPr>
            <a:normAutofit fontScale="92500" lnSpcReduction="20000"/>
          </a:bodyPr>
          <a:lstStyle/>
          <a:p>
            <a:r>
              <a:rPr lang="en-US" dirty="0" smtClean="0"/>
              <a:t>Our Earthly Bodies Are Compared To A Seed or Tent</a:t>
            </a:r>
          </a:p>
          <a:p>
            <a:pPr lvl="1"/>
            <a:r>
              <a:rPr lang="en-US" dirty="0" smtClean="0"/>
              <a:t>1 Corinthians 15:35-39, 2 Corinthians 5:1-9</a:t>
            </a:r>
          </a:p>
          <a:p>
            <a:r>
              <a:rPr lang="en-US" dirty="0" smtClean="0"/>
              <a:t>Paul Reminds Us Bodies Vary In Their Glory</a:t>
            </a:r>
          </a:p>
          <a:p>
            <a:pPr lvl="1"/>
            <a:r>
              <a:rPr lang="en-US" dirty="0" smtClean="0"/>
              <a:t>1 Corinthians 15:40-41</a:t>
            </a:r>
          </a:p>
          <a:p>
            <a:r>
              <a:rPr lang="en-US" dirty="0" smtClean="0"/>
              <a:t>Paul Contrasts Our Earthly Bodies &amp; New Bodies</a:t>
            </a:r>
          </a:p>
          <a:p>
            <a:pPr lvl="1"/>
            <a:r>
              <a:rPr lang="en-US" dirty="0" smtClean="0"/>
              <a:t>Perishable vs. Imperishable (</a:t>
            </a:r>
            <a:r>
              <a:rPr lang="en-US" dirty="0" err="1" smtClean="0"/>
              <a:t>vs</a:t>
            </a:r>
            <a:r>
              <a:rPr lang="en-US" dirty="0" smtClean="0"/>
              <a:t> 42)</a:t>
            </a:r>
          </a:p>
          <a:p>
            <a:pPr lvl="1"/>
            <a:r>
              <a:rPr lang="en-US" dirty="0" smtClean="0"/>
              <a:t>Dishonor and Weakness vs. Glory and Power (</a:t>
            </a:r>
            <a:r>
              <a:rPr lang="en-US" dirty="0" err="1" smtClean="0"/>
              <a:t>vs</a:t>
            </a:r>
            <a:r>
              <a:rPr lang="en-US" dirty="0" smtClean="0"/>
              <a:t> 43)</a:t>
            </a:r>
          </a:p>
          <a:p>
            <a:pPr lvl="1"/>
            <a:r>
              <a:rPr lang="en-US" dirty="0" smtClean="0"/>
              <a:t>Natural vs. Spiritual (</a:t>
            </a:r>
            <a:r>
              <a:rPr lang="en-US" dirty="0" err="1" smtClean="0"/>
              <a:t>vs</a:t>
            </a:r>
            <a:r>
              <a:rPr lang="en-US" dirty="0" smtClean="0"/>
              <a:t> 44)</a:t>
            </a:r>
          </a:p>
          <a:p>
            <a:pPr lvl="1"/>
            <a:r>
              <a:rPr lang="en-US" dirty="0" smtClean="0"/>
              <a:t>Image of Earthly vs. Image of the Heavenly (</a:t>
            </a:r>
            <a:r>
              <a:rPr lang="en-US" dirty="0" err="1" smtClean="0"/>
              <a:t>vs</a:t>
            </a:r>
            <a:r>
              <a:rPr lang="en-US" dirty="0" smtClean="0"/>
              <a:t> 45-49)</a:t>
            </a:r>
          </a:p>
          <a:p>
            <a:r>
              <a:rPr lang="en-US" dirty="0" smtClean="0"/>
              <a:t>The Change Will Be Practically Instantaneous</a:t>
            </a:r>
          </a:p>
          <a:p>
            <a:pPr lvl="1"/>
            <a:r>
              <a:rPr lang="en-US" dirty="0" smtClean="0"/>
              <a:t>1 Corinthians 15:50-53</a:t>
            </a: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ternalLife-Title.psd"/>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3544</TotalTime>
  <Words>714</Words>
  <Application>Microsoft Office PowerPoint</Application>
  <PresentationFormat>On-screen Show (4:3)</PresentationFormat>
  <Paragraphs>68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The Lord’s Second Coming</vt:lpstr>
      <vt:lpstr>Why An Amillenial View?</vt:lpstr>
      <vt:lpstr>He Is Coming Again!</vt:lpstr>
      <vt:lpstr>What Will Happen When He Comes?</vt:lpstr>
      <vt:lpstr>Traits of These New Bodies</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East End</cp:lastModifiedBy>
  <cp:revision>171</cp:revision>
  <cp:lastPrinted>2014-11-16T01:58:56Z</cp:lastPrinted>
  <dcterms:created xsi:type="dcterms:W3CDTF">2014-11-16T01:45:17Z</dcterms:created>
  <dcterms:modified xsi:type="dcterms:W3CDTF">2014-11-16T14:11:03Z</dcterms:modified>
</cp:coreProperties>
</file>