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56" r:id="rId2"/>
    <p:sldId id="273" r:id="rId3"/>
    <p:sldId id="275" r:id="rId4"/>
    <p:sldId id="276" r:id="rId5"/>
    <p:sldId id="274"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9172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52824" autoAdjust="0"/>
  </p:normalViewPr>
  <p:slideViewPr>
    <p:cSldViewPr snapToGrid="0" snapToObjects="1">
      <p:cViewPr varScale="1">
        <p:scale>
          <a:sx n="59" d="100"/>
          <a:sy n="59" d="100"/>
        </p:scale>
        <p:origin x="-2312"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2904"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0CC0-1C2C-E041-A485-602FD7EA3CB7}" type="datetimeFigureOut">
              <a:rPr lang="en-US" smtClean="0"/>
              <a:pPr/>
              <a:t>11/9/14</a:t>
            </a:fld>
            <a:endParaRPr lang="en-US"/>
          </a:p>
        </p:txBody>
      </p:sp>
      <p:sp>
        <p:nvSpPr>
          <p:cNvPr id="4" name="Slide Image Placeholder 3"/>
          <p:cNvSpPr>
            <a:spLocks noGrp="1" noRot="1" noChangeAspect="1"/>
          </p:cNvSpPr>
          <p:nvPr>
            <p:ph type="sldImg" idx="2"/>
          </p:nvPr>
        </p:nvSpPr>
        <p:spPr>
          <a:xfrm>
            <a:off x="1657019" y="45360"/>
            <a:ext cx="3392464" cy="25443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680428"/>
            <a:ext cx="6181705" cy="58684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30093" y="457200"/>
            <a:ext cx="684213" cy="457200"/>
          </a:xfrm>
          <a:prstGeom prst="rect">
            <a:avLst/>
          </a:prstGeom>
        </p:spPr>
        <p:txBody>
          <a:bodyPr vert="horz" lIns="91440" tIns="45720" rIns="91440" bIns="45720" rtlCol="0" anchor="b"/>
          <a:lstStyle>
            <a:lvl1pPr algn="r">
              <a:defRPr sz="1200"/>
            </a:lvl1pPr>
          </a:lstStyle>
          <a:p>
            <a:fld id="{EF81D33F-4A0E-A746-AD38-FA1CFFF8DC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IS</a:t>
            </a:r>
            <a:r>
              <a:rPr lang="en-US" sz="1800" baseline="0" dirty="0" smtClean="0"/>
              <a:t> IT JUST A PARABLE?</a:t>
            </a:r>
          </a:p>
          <a:p>
            <a:endParaRPr lang="en-US" sz="1800" baseline="0" dirty="0" smtClean="0"/>
          </a:p>
          <a:p>
            <a:r>
              <a:rPr lang="en-US" sz="1800" baseline="0" dirty="0" smtClean="0"/>
              <a:t>Just fiction – likely no!</a:t>
            </a:r>
          </a:p>
          <a:p>
            <a:endParaRPr lang="en-US" sz="1800" baseline="0" dirty="0" smtClean="0"/>
          </a:p>
          <a:p>
            <a:r>
              <a:rPr lang="en-US" sz="1800" baseline="0" dirty="0" smtClean="0"/>
              <a:t>Luke often uses the word “parable” when that’s what he means. Just one page back, Luke 15:3 – “parable” is right there. Not so here.</a:t>
            </a:r>
          </a:p>
          <a:p>
            <a:r>
              <a:rPr lang="en-US" sz="1800" baseline="0" dirty="0" smtClean="0"/>
              <a:t>Additionally, in Jesus parables, He doesn’t assign names to the characters.  But here, this man is called Lazarus.</a:t>
            </a:r>
          </a:p>
          <a:p>
            <a:r>
              <a:rPr lang="en-US" sz="1800" baseline="0" dirty="0" smtClean="0"/>
              <a:t>Finally, even it it were a parable – Jesus always taught parables based on reality.  So even if it were proven to be a parable, that doesn’t make it any less accurate in understanding the items discussed.</a:t>
            </a:r>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a:xfrm>
            <a:off x="332601" y="2680427"/>
            <a:ext cx="6181705" cy="6209221"/>
          </a:xfrm>
        </p:spPr>
        <p:txBody>
          <a:bodyPr>
            <a:normAutofit fontScale="92500" lnSpcReduction="10000"/>
          </a:bodyPr>
          <a:lstStyle/>
          <a:p>
            <a:r>
              <a:rPr lang="en-US" dirty="0" smtClean="0"/>
              <a:t>WEALTH WARNING:</a:t>
            </a:r>
            <a:r>
              <a:rPr lang="en-US" baseline="0" dirty="0" smtClean="0"/>
              <a:t>  </a:t>
            </a:r>
            <a:r>
              <a:rPr lang="en-US" dirty="0" smtClean="0"/>
              <a:t>Background: Luke 12:15, 21 – Jesus</a:t>
            </a:r>
            <a:r>
              <a:rPr lang="en-US" baseline="0" dirty="0" smtClean="0"/>
              <a:t> has given strong warnings about covetousness – and now in Ch 16 He’s showing the eternal consequences we face when we focus more on money and less on God.</a:t>
            </a:r>
          </a:p>
          <a:p>
            <a:endParaRPr lang="en-US" baseline="0" dirty="0" smtClean="0"/>
          </a:p>
          <a:p>
            <a:r>
              <a:rPr lang="en-US" baseline="0" dirty="0" smtClean="0"/>
              <a:t>CARRIED vs. BURIED: Lazarus may not have had the dignity of a proper burial, but he had the angels. And although the rich man was buried, He was without the comfort and care of the angels.</a:t>
            </a:r>
          </a:p>
          <a:p>
            <a:endParaRPr lang="en-US" baseline="0" dirty="0" smtClean="0"/>
          </a:p>
          <a:p>
            <a:r>
              <a:rPr lang="en-US" baseline="0" dirty="0" smtClean="0"/>
              <a:t>BOSOM vs. TORMENT: We are told definitively about this place of comfort and peace. This is where </a:t>
            </a:r>
            <a:r>
              <a:rPr lang="en-US" baseline="0" dirty="0" err="1" smtClean="0"/>
              <a:t>Abaraham</a:t>
            </a:r>
            <a:r>
              <a:rPr lang="en-US" baseline="0" dirty="0" smtClean="0"/>
              <a:t> is.</a:t>
            </a:r>
          </a:p>
          <a:p>
            <a:endParaRPr lang="en-US" baseline="0" dirty="0" smtClean="0"/>
          </a:p>
          <a:p>
            <a:r>
              <a:rPr lang="en-US" baseline="0" dirty="0" smtClean="0"/>
              <a:t>CONSIOUS &amp; RECOGNIZABLE:  </a:t>
            </a:r>
            <a:r>
              <a:rPr lang="en-US" baseline="0" dirty="0" smtClean="0"/>
              <a:t> *Just as the </a:t>
            </a:r>
            <a:r>
              <a:rPr lang="en-US" baseline="0" dirty="0" err="1" smtClean="0"/>
              <a:t>seperation</a:t>
            </a:r>
            <a:r>
              <a:rPr lang="en-US" baseline="0" dirty="0" smtClean="0"/>
              <a:t> of the wicked was suggested in Daniel 12:2, so is the idea of being aware &amp; able to recognize others. In Isaiah 14:3-4,9-11 the king of Babylon is recognized as others take note that the pomp and might he had in life are gone while in </a:t>
            </a:r>
            <a:r>
              <a:rPr lang="en-US" baseline="0" dirty="0" err="1" smtClean="0"/>
              <a:t>Sheol</a:t>
            </a:r>
            <a:r>
              <a:rPr lang="en-US" baseline="0" dirty="0" smtClean="0"/>
              <a:t>.  Additionally, Mt 17:1-5 on the Mt. of Transfiguration, Jesus closest disciples are able to recognize MOSES &amp; ELIJAH even though they are long dead.</a:t>
            </a:r>
          </a:p>
          <a:p>
            <a:endParaRPr lang="en-US" baseline="0" dirty="0" smtClean="0"/>
          </a:p>
          <a:p>
            <a:r>
              <a:rPr lang="en-US" baseline="0" dirty="0" smtClean="0"/>
              <a:t>Some </a:t>
            </a:r>
            <a:r>
              <a:rPr lang="en-US" baseline="0" dirty="0" smtClean="0"/>
              <a:t>people struggle with this. They focus on passages that describe us as asleep in the Lord. (1 </a:t>
            </a:r>
            <a:r>
              <a:rPr lang="en-US" baseline="0" dirty="0" err="1" smtClean="0"/>
              <a:t>Thess</a:t>
            </a:r>
            <a:r>
              <a:rPr lang="en-US" baseline="0" dirty="0" smtClean="0"/>
              <a:t> 4:15)</a:t>
            </a:r>
            <a:r>
              <a:rPr lang="en-US" baseline="0" dirty="0" smtClean="0"/>
              <a:t>.(1 Corinthians 15:6,18)  </a:t>
            </a:r>
            <a:r>
              <a:rPr lang="en-US" dirty="0" smtClean="0"/>
              <a:t>  </a:t>
            </a:r>
            <a:r>
              <a:rPr lang="en-US" baseline="0" dirty="0" smtClean="0"/>
              <a:t>Those </a:t>
            </a:r>
            <a:r>
              <a:rPr lang="en-US" baseline="0" dirty="0" smtClean="0"/>
              <a:t>are certainly true passages, but I think this is a figurative way to describing their appearance. They look asleep. And not only figurative of appearance, but also truthful in describing saints as being at REST (as we studied last Sunday.)  Possibly – may refer also to perception of time.  *When asleep our perception of time is very different and that may be true for those no longer living on earth as well.  </a:t>
            </a:r>
          </a:p>
          <a:p>
            <a:endParaRPr lang="en-US" baseline="0" dirty="0" smtClean="0"/>
          </a:p>
          <a:p>
            <a:r>
              <a:rPr lang="en-US" baseline="0" dirty="0" smtClean="0"/>
              <a:t>So, we should not assume that because death is rightfully COMPARED to sleep that it actually IS SLEEP.</a:t>
            </a:r>
          </a:p>
          <a:p>
            <a:endParaRPr lang="en-US" baseline="0" dirty="0" smtClean="0"/>
          </a:p>
          <a:p>
            <a:r>
              <a:rPr lang="en-US" baseline="0" dirty="0" smtClean="0"/>
              <a:t>*There is consciousness of the agony and flames (</a:t>
            </a:r>
            <a:r>
              <a:rPr lang="en-US" baseline="0" dirty="0" err="1" smtClean="0"/>
              <a:t>vs</a:t>
            </a:r>
            <a:r>
              <a:rPr lang="en-US" baseline="0" dirty="0" smtClean="0"/>
              <a:t> 24)  *There is recognition of Abraham (likely not based on having met in this life unless Jesus is </a:t>
            </a:r>
            <a:r>
              <a:rPr lang="en-US" baseline="0" dirty="0" err="1" smtClean="0"/>
              <a:t>refering</a:t>
            </a:r>
            <a:r>
              <a:rPr lang="en-US" baseline="0" dirty="0" smtClean="0"/>
              <a:t> to a situation long, long ago. Which seems unlikely given that his living brothers have access not only to the law of </a:t>
            </a:r>
            <a:r>
              <a:rPr lang="en-US" baseline="0" dirty="0" err="1" smtClean="0"/>
              <a:t>moses</a:t>
            </a:r>
            <a:r>
              <a:rPr lang="en-US" baseline="0" dirty="0" smtClean="0"/>
              <a:t> but also the prophets.)  Also recognition obviously of Lazarus. And even in </a:t>
            </a:r>
            <a:r>
              <a:rPr lang="en-US" baseline="0" dirty="0" err="1" smtClean="0"/>
              <a:t>vs</a:t>
            </a:r>
            <a:r>
              <a:rPr lang="en-US" baseline="0" dirty="0" smtClean="0"/>
              <a:t> 26 of those in Paradise who might desire to cross the gulf.  </a:t>
            </a:r>
          </a:p>
          <a:p>
            <a:endParaRPr lang="en-US" baseline="0" dirty="0" smtClean="0"/>
          </a:p>
          <a:p>
            <a:r>
              <a:rPr lang="en-US" baseline="0" dirty="0" smtClean="0"/>
              <a:t>PLEA:  SCRIPTURE IS THE GREATEST WARNING EVER! This is another example that God has given us all we need to be saved! We just have to pay attention to His blessings!</a:t>
            </a:r>
          </a:p>
          <a:p>
            <a:endParaRPr lang="en-US" baseline="0" dirty="0" smtClean="0"/>
          </a:p>
          <a:p>
            <a:r>
              <a:rPr lang="en-US" baseline="0" dirty="0" smtClean="0"/>
              <a:t>Sometimes people say – if I become a Christian, am I saying my deceased family and friends who never did are going to Hell?  This passage should give us great comfort that even if a deceased person was in torment – that one of the THINGS THEY WANT MOST OF ALL – is for us to follow the Bible and avoid their fate.   *I suspect that I’m like everyone else, hoping deceased family or friends aren’t in torment.  **WHILE I DON’T KNOW WITH CERTAINLY WHAT THEIR CONDITION IS TODAY, There is ONE THING I am 100% CONFIDENT about - they love me enough to desire that I do everything in my power to avoid this fate.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dirty="0" smtClean="0"/>
              <a:t>WEALTH: 1 Timothy 6:17-19.  I’ve seen more generosity from the saints here at</a:t>
            </a:r>
            <a:r>
              <a:rPr lang="en-US" baseline="0" dirty="0" smtClean="0"/>
              <a:t> East End than any church I’ve ever been a part of. *But even for us, we need to reflect on these warnings and stay sharp!! Worldly wealth is one of Satan’s deadly traps, and we have to keep our guard up!</a:t>
            </a:r>
          </a:p>
          <a:p>
            <a:endParaRPr lang="en-US" baseline="0" dirty="0" smtClean="0"/>
          </a:p>
          <a:p>
            <a:r>
              <a:rPr lang="en-US" baseline="0" dirty="0" smtClean="0"/>
              <a:t>MERCY: (</a:t>
            </a:r>
            <a:r>
              <a:rPr lang="en-US" baseline="0" dirty="0" err="1" smtClean="0"/>
              <a:t>vs</a:t>
            </a:r>
            <a:r>
              <a:rPr lang="en-US" baseline="0" dirty="0" smtClean="0"/>
              <a:t> 20 – the gate was a place of obvious request of mercy. This man showed none.  Vs 24 – Now mercy is exactly what he desires!)  </a:t>
            </a:r>
            <a:r>
              <a:rPr lang="en-US" baseline="0" dirty="0" err="1" smtClean="0"/>
              <a:t>james</a:t>
            </a:r>
            <a:r>
              <a:rPr lang="en-US" baseline="0" dirty="0" smtClean="0"/>
              <a:t> 2:13 – When my life is over, I hope that I can look back and say that if I erred, then I erred on the side of mercy!</a:t>
            </a:r>
          </a:p>
          <a:p>
            <a:endParaRPr lang="en-US" dirty="0" smtClean="0"/>
          </a:p>
          <a:p>
            <a:endParaRPr lang="en-US" dirty="0" smtClean="0"/>
          </a:p>
          <a:p>
            <a:r>
              <a:rPr lang="en-US" dirty="0" smtClean="0"/>
              <a:t>WARNINGS</a:t>
            </a:r>
            <a:r>
              <a:rPr lang="en-US" baseline="0" dirty="0" smtClean="0"/>
              <a:t> 1:  “I wanted to ask…am I listening to the warnings…”  But that’s just the problem. Plenty of people are listening to the warnings.  I can imagine someone coming by the rich man’s house saying “one day you’ll regret ignoring this poor guy.”  And it going in one ear and out the other.  Guys: Listening to the warnings isn’t going to cut it.</a:t>
            </a:r>
          </a:p>
          <a:p>
            <a:endParaRPr lang="en-US" baseline="0" dirty="0" smtClean="0"/>
          </a:p>
          <a:p>
            <a:r>
              <a:rPr lang="en-US" baseline="0" dirty="0" smtClean="0"/>
              <a:t>Are you making any real changes? Are you repenting of sin, and turning your heart back to Jesus?</a:t>
            </a:r>
          </a:p>
          <a:p>
            <a:endParaRPr lang="en-US" baseline="0" dirty="0" smtClean="0"/>
          </a:p>
          <a:p>
            <a:r>
              <a:rPr lang="en-US" baseline="0" dirty="0" smtClean="0"/>
              <a:t>WARNING 2: Secondly – are you taking the Scriptures as seriously as they warrant.  This is BIG. This is the most important message the world has ever known. This is the only reliable light in a very DARK world.  Are you giving it the attention it deserves?</a:t>
            </a:r>
          </a:p>
          <a:p>
            <a:endParaRPr lang="en-US" baseline="0" dirty="0" smtClean="0"/>
          </a:p>
          <a:p>
            <a:r>
              <a:rPr lang="en-US" baseline="0" dirty="0" smtClean="0"/>
              <a:t>“They will not be persuaded even if someone rises from the dead.”</a:t>
            </a:r>
            <a:endParaRPr lang="en-US" dirty="0" smtClean="0"/>
          </a:p>
          <a:p>
            <a:endParaRPr lang="en-US" dirty="0" smtClean="0"/>
          </a:p>
          <a:p>
            <a:r>
              <a:rPr lang="en-US" dirty="0" smtClean="0"/>
              <a:t>RISEN FROM THE DEAD:</a:t>
            </a:r>
            <a:r>
              <a:rPr lang="en-US" baseline="0" dirty="0" smtClean="0"/>
              <a:t> </a:t>
            </a:r>
            <a:r>
              <a:rPr lang="en-US" dirty="0" smtClean="0"/>
              <a:t>Friends,</a:t>
            </a:r>
            <a:r>
              <a:rPr lang="en-US" baseline="0" dirty="0" smtClean="0"/>
              <a:t> this is not a hypothetical – JESUS has been to Hades. He has died.  BUT, He is risen from the dead and His message is being SHOUTED through history –HE WILL SAVE US!  HE will wash away our sins – all we have to do is come and follow HIM!!  *Are you really processing the significance of what’s going on.  JESUS has come back from Hades to prove that He is worth listening to, to demonstrate forever His true identity, and the power He possesses over death.</a:t>
            </a:r>
            <a:endParaRPr lang="en-US"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1D33F-4A0E-A746-AD38-FA1CFFF8DC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“Words” of Eternal Life…we don’t do word studies too often in sermons (usually save</a:t>
            </a:r>
            <a:r>
              <a:rPr lang="en-US" sz="1800" baseline="0" dirty="0" smtClean="0"/>
              <a:t> those for Bible classes.)  But you just can’t give this topic serious study or discussion without looking closely at some words that are uncommon and take some real Care to Understand…</a:t>
            </a:r>
          </a:p>
          <a:p>
            <a:endParaRPr lang="en-US" sz="1800" baseline="0" dirty="0" smtClean="0"/>
          </a:p>
          <a:p>
            <a:r>
              <a:rPr lang="en-US" sz="1800" baseline="0" dirty="0" smtClean="0"/>
              <a:t>So this morning I want to build up four words studies so that as you think about Eternal Life from a Biblical </a:t>
            </a:r>
            <a:r>
              <a:rPr lang="en-US" sz="1800" baseline="0" dirty="0" err="1" smtClean="0"/>
              <a:t>perspecitve</a:t>
            </a:r>
            <a:r>
              <a:rPr lang="en-US" sz="1800" baseline="0" dirty="0" smtClean="0"/>
              <a:t> you will be equipped with very PRECISE terms and that as you discuss this with other Christians you’re conversations will be even more productive because you’ll have a common understanding.</a:t>
            </a:r>
          </a:p>
          <a:p>
            <a:endParaRPr lang="en-US" sz="1800" baseline="0" dirty="0" smtClean="0"/>
          </a:p>
          <a:p>
            <a:r>
              <a:rPr lang="en-US" sz="1800" baseline="0" dirty="0" smtClean="0"/>
              <a:t>And here’s how we will do it – we will tackle the hardest words first, things will get easier after that…</a:t>
            </a:r>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0043C-52DB-DA46-A859-A1F308DA7C63}" type="datetimeFigureOut">
              <a:rPr lang="en-US" smtClean="0"/>
              <a:pPr/>
              <a:t>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0043C-52DB-DA46-A859-A1F308DA7C63}" type="datetimeFigureOut">
              <a:rPr lang="en-US" smtClean="0"/>
              <a:pPr/>
              <a:t>11/9/14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0043C-52DB-DA46-A859-A1F308DA7C63}" type="datetimeFigureOut">
              <a:rPr lang="en-US" smtClean="0"/>
              <a:pPr/>
              <a:t>11/9/14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0043C-52DB-DA46-A859-A1F308DA7C63}" type="datetimeFigureOut">
              <a:rPr lang="en-US" smtClean="0"/>
              <a:pPr/>
              <a:t>11/9/14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0043C-52DB-DA46-A859-A1F308DA7C63}" type="datetimeFigureOut">
              <a:rPr lang="en-US" smtClean="0"/>
              <a:pPr/>
              <a:t>11/9/14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89D8-9E87-5840-828B-C2C8637B80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chemeClr val="tx1"/>
          </a:solidFill>
          <a:effectLst>
            <a:outerShdw blurRad="50800" dist="38100" dir="2700000">
              <a:srgbClr val="FDEADA">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Rich Man &amp; Lazarus</a:t>
            </a:r>
            <a:endParaRPr lang="en-US" dirty="0"/>
          </a:p>
        </p:txBody>
      </p:sp>
      <p:sp>
        <p:nvSpPr>
          <p:cNvPr id="3" name="Content Placeholder 2"/>
          <p:cNvSpPr>
            <a:spLocks noGrp="1"/>
          </p:cNvSpPr>
          <p:nvPr>
            <p:ph idx="1"/>
          </p:nvPr>
        </p:nvSpPr>
        <p:spPr>
          <a:xfrm>
            <a:off x="457200" y="1369290"/>
            <a:ext cx="8229600" cy="4525963"/>
          </a:xfrm>
        </p:spPr>
        <p:txBody>
          <a:bodyPr>
            <a:normAutofit lnSpcReduction="10000"/>
          </a:bodyPr>
          <a:lstStyle/>
          <a:p>
            <a:r>
              <a:rPr lang="en-US" dirty="0" smtClean="0"/>
              <a:t>A Warning About Wealth (</a:t>
            </a:r>
            <a:r>
              <a:rPr lang="en-US" dirty="0" err="1" smtClean="0"/>
              <a:t>Lk</a:t>
            </a:r>
            <a:r>
              <a:rPr lang="en-US" dirty="0" smtClean="0"/>
              <a:t> 16:1,14,19)</a:t>
            </a:r>
          </a:p>
          <a:p>
            <a:pPr lvl="1"/>
            <a:r>
              <a:rPr lang="en-US" dirty="0" smtClean="0"/>
              <a:t>“habitually dressed in purple and fine linen, joyously living in splendor every day.”</a:t>
            </a:r>
          </a:p>
          <a:p>
            <a:r>
              <a:rPr lang="en-US" dirty="0" smtClean="0"/>
              <a:t>A Lesson About Eternal Life</a:t>
            </a:r>
          </a:p>
          <a:p>
            <a:pPr lvl="1"/>
            <a:r>
              <a:rPr lang="en-US" dirty="0" smtClean="0"/>
              <a:t>Carried </a:t>
            </a:r>
            <a:r>
              <a:rPr lang="en-US" b="1" u="sng" dirty="0" smtClean="0"/>
              <a:t>vs.</a:t>
            </a:r>
            <a:r>
              <a:rPr lang="en-US" dirty="0" smtClean="0"/>
              <a:t> Buried</a:t>
            </a:r>
          </a:p>
          <a:p>
            <a:pPr lvl="1"/>
            <a:r>
              <a:rPr lang="en-US" dirty="0" smtClean="0"/>
              <a:t>Abraham’s Bosom </a:t>
            </a:r>
            <a:r>
              <a:rPr lang="en-US" b="1" u="sng" dirty="0" smtClean="0"/>
              <a:t>vs.</a:t>
            </a:r>
            <a:r>
              <a:rPr lang="en-US" dirty="0" smtClean="0"/>
              <a:t> Torment</a:t>
            </a:r>
          </a:p>
          <a:p>
            <a:pPr lvl="1"/>
            <a:r>
              <a:rPr lang="en-US" dirty="0" smtClean="0"/>
              <a:t>Conscious &amp; Recognizable </a:t>
            </a:r>
            <a:r>
              <a:rPr lang="en-US" b="1" u="sng" dirty="0" smtClean="0"/>
              <a:t>vs.</a:t>
            </a:r>
            <a:r>
              <a:rPr lang="en-US" dirty="0" smtClean="0"/>
              <a:t> “Asleep” (</a:t>
            </a:r>
            <a:r>
              <a:rPr lang="en-US" dirty="0" err="1" smtClean="0"/>
              <a:t>vs</a:t>
            </a:r>
            <a:r>
              <a:rPr lang="en-US" dirty="0" smtClean="0"/>
              <a:t> 23, 26)</a:t>
            </a:r>
          </a:p>
          <a:p>
            <a:pPr lvl="1"/>
            <a:r>
              <a:rPr lang="en-US" dirty="0" smtClean="0"/>
              <a:t>The Great Gulf</a:t>
            </a:r>
          </a:p>
          <a:p>
            <a:r>
              <a:rPr lang="en-US" dirty="0" smtClean="0"/>
              <a:t>A Plea For Others To Avoid This Fate.</a:t>
            </a:r>
          </a:p>
          <a:p>
            <a:endParaRPr lang="en-US" dirty="0" smtClean="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Will I Go When I Die?</a:t>
            </a:r>
            <a:endParaRPr lang="en-US" dirty="0"/>
          </a:p>
        </p:txBody>
      </p:sp>
      <p:sp>
        <p:nvSpPr>
          <p:cNvPr id="3" name="Content Placeholder 2"/>
          <p:cNvSpPr>
            <a:spLocks noGrp="1"/>
          </p:cNvSpPr>
          <p:nvPr>
            <p:ph idx="1"/>
          </p:nvPr>
        </p:nvSpPr>
        <p:spPr>
          <a:xfrm>
            <a:off x="457200" y="1392381"/>
            <a:ext cx="8229600" cy="4525963"/>
          </a:xfrm>
        </p:spPr>
        <p:txBody>
          <a:bodyPr>
            <a:normAutofit lnSpcReduction="10000"/>
          </a:bodyPr>
          <a:lstStyle/>
          <a:p>
            <a:r>
              <a:rPr lang="en-US" dirty="0" smtClean="0"/>
              <a:t>Am I Letting Wealth Lead My Heart Away?</a:t>
            </a:r>
          </a:p>
          <a:p>
            <a:r>
              <a:rPr lang="en-US" dirty="0" smtClean="0"/>
              <a:t>Am I Showing Mercy To Others?</a:t>
            </a:r>
          </a:p>
          <a:p>
            <a:r>
              <a:rPr lang="en-US" dirty="0" smtClean="0"/>
              <a:t>Am I Changing My Heart &amp; Life Based On The Warnings of Those Who Want Me To Avoid Torment?</a:t>
            </a:r>
          </a:p>
          <a:p>
            <a:r>
              <a:rPr lang="en-US" dirty="0" smtClean="0"/>
              <a:t>Am I Changing My Heart &amp; Life Based On The Warnings of Scripture?</a:t>
            </a:r>
          </a:p>
          <a:p>
            <a:r>
              <a:rPr lang="en-US" b="1" dirty="0" smtClean="0"/>
              <a:t>Am I Following The Words of </a:t>
            </a:r>
            <a:r>
              <a:rPr lang="en-US" b="1" dirty="0" smtClean="0"/>
              <a:t>Jesus, Our Savior, </a:t>
            </a:r>
            <a:r>
              <a:rPr lang="en-US" b="1" dirty="0" smtClean="0"/>
              <a:t>RISEN FROM THE DEAD?</a:t>
            </a:r>
            <a:endParaRPr lang="en-US" b="1"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04"/>
            <a:ext cx="8229600" cy="1143000"/>
          </a:xfrm>
        </p:spPr>
        <p:txBody>
          <a:bodyPr>
            <a:normAutofit fontScale="90000"/>
          </a:bodyPr>
          <a:lstStyle/>
          <a:p>
            <a:r>
              <a:rPr lang="en-US" dirty="0" smtClean="0"/>
              <a:t>Be Baptized RIGHT NOW For </a:t>
            </a:r>
            <a:br>
              <a:rPr lang="en-US" dirty="0" smtClean="0"/>
            </a:br>
            <a:r>
              <a:rPr lang="en-US" dirty="0" smtClean="0"/>
              <a:t>God To Wash Away Your Sins.</a:t>
            </a:r>
            <a:endParaRPr lang="en-US" dirty="0"/>
          </a:p>
        </p:txBody>
      </p:sp>
      <p:sp>
        <p:nvSpPr>
          <p:cNvPr id="3" name="Content Placeholder 2"/>
          <p:cNvSpPr>
            <a:spLocks noGrp="1"/>
          </p:cNvSpPr>
          <p:nvPr>
            <p:ph idx="1"/>
          </p:nvPr>
        </p:nvSpPr>
        <p:spPr>
          <a:xfrm>
            <a:off x="457200" y="2223657"/>
            <a:ext cx="8229600" cy="3941617"/>
          </a:xfrm>
        </p:spPr>
        <p:txBody>
          <a:bodyPr/>
          <a:lstStyle/>
          <a:p>
            <a:r>
              <a:rPr lang="en-US" dirty="0" smtClean="0"/>
              <a:t>“And with many other words he solemnly testified and </a:t>
            </a:r>
            <a:r>
              <a:rPr lang="en-US" b="1" u="sng" dirty="0" smtClean="0"/>
              <a:t>kept on exhorting them, saying</a:t>
            </a:r>
            <a:r>
              <a:rPr lang="en-US" dirty="0" smtClean="0"/>
              <a:t>, </a:t>
            </a:r>
            <a:r>
              <a:rPr lang="en-US" b="1" u="sng" dirty="0" smtClean="0"/>
              <a:t>“Be saved </a:t>
            </a:r>
            <a:r>
              <a:rPr lang="en-US" dirty="0" smtClean="0"/>
              <a:t>from this perverse generation!” So then, </a:t>
            </a:r>
            <a:r>
              <a:rPr lang="en-US" b="1" u="sng" dirty="0" smtClean="0"/>
              <a:t>those who had received his word were baptized</a:t>
            </a:r>
            <a:r>
              <a:rPr lang="en-US" dirty="0" smtClean="0"/>
              <a:t>; and that day there were added about three thousand souls.</a:t>
            </a:r>
          </a:p>
          <a:p>
            <a:pPr lvl="1"/>
            <a:r>
              <a:rPr lang="en-US" dirty="0" smtClean="0"/>
              <a:t>Acts 2:40-41</a:t>
            </a:r>
            <a:endParaRPr lang="en-US"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3185</TotalTime>
  <Words>1460</Words>
  <Application>Microsoft Macintosh PowerPoint</Application>
  <PresentationFormat>On-screen Show (4:3)</PresentationFormat>
  <Paragraphs>66</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Slide 1</vt:lpstr>
      <vt:lpstr>The Rich Man &amp; Lazarus</vt:lpstr>
      <vt:lpstr>Where Will I Go When I Die?</vt:lpstr>
      <vt:lpstr>Be Baptized RIGHT NOW For  God To Wash Away Your Sins.</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124</cp:revision>
  <cp:lastPrinted>2014-11-09T20:21:12Z</cp:lastPrinted>
  <dcterms:created xsi:type="dcterms:W3CDTF">2014-11-09T19:53:26Z</dcterms:created>
  <dcterms:modified xsi:type="dcterms:W3CDTF">2014-11-09T20:21:37Z</dcterms:modified>
</cp:coreProperties>
</file>