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4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24F80-D7F8-804B-B89E-C057FEFF0B27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24AE4-A149-BC4C-A9AE-261610A7BB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morning as</a:t>
            </a:r>
            <a:r>
              <a:rPr lang="en-US" baseline="0" dirty="0" smtClean="0"/>
              <a:t> we studied the Pharisees – we noticed that Jesus consistently condemned </a:t>
            </a:r>
            <a:r>
              <a:rPr lang="en-US" baseline="0" dirty="0" err="1" smtClean="0"/>
              <a:t>Hypociscy</a:t>
            </a:r>
            <a:r>
              <a:rPr lang="en-US" baseline="0" dirty="0" smtClean="0"/>
              <a:t>.  Today, that same responsibility is often summed up “Practice what you preach.”  Every one of us has that responsibility – and I would guess that everyone of us is familiar with that phrase.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tonight – what I actually want to do is FLIP THIS on it’s head…. Instead of just giving a sermon to practice what you preach… I want to ask this question: “Can I preach what you practice?”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24AE4-A149-BC4C-A9AE-261610A7BB7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morning as</a:t>
            </a:r>
            <a:r>
              <a:rPr lang="en-US" baseline="0" dirty="0" smtClean="0"/>
              <a:t> we studied the Pharisees – we noticed that Jesus consistently condemned </a:t>
            </a:r>
            <a:r>
              <a:rPr lang="en-US" baseline="0" dirty="0" err="1" smtClean="0"/>
              <a:t>Hypociscy</a:t>
            </a:r>
            <a:r>
              <a:rPr lang="en-US" baseline="0" dirty="0" smtClean="0"/>
              <a:t>.  Today, that same responsibility is often summed up “Practice what you preach.”  Every one of us has that responsibility – and I would guess that everyone of us is familiar with that phrase.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tonight – what I actually want to do is FLIP THIS on it’s head…. Instead of just giving a sermon to practice what you preach… I want to ask this question: “Can I preach what </a:t>
            </a:r>
            <a:r>
              <a:rPr lang="en-US" baseline="0" smtClean="0"/>
              <a:t>you practice?”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24AE4-A149-BC4C-A9AE-261610A7BB7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B6DB-3DE4-AE43-BE9E-E509107636AB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65FE-22D3-D84C-A6CD-7C2EBAEBBA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B6DB-3DE4-AE43-BE9E-E509107636AB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65FE-22D3-D84C-A6CD-7C2EBAEBBA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B6DB-3DE4-AE43-BE9E-E509107636AB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65FE-22D3-D84C-A6CD-7C2EBAEBBA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B6DB-3DE4-AE43-BE9E-E509107636AB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65FE-22D3-D84C-A6CD-7C2EBAEBBA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B6DB-3DE4-AE43-BE9E-E509107636AB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65FE-22D3-D84C-A6CD-7C2EBAEBBA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B6DB-3DE4-AE43-BE9E-E509107636AB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65FE-22D3-D84C-A6CD-7C2EBAEBBA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B6DB-3DE4-AE43-BE9E-E509107636AB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65FE-22D3-D84C-A6CD-7C2EBAEBBA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B6DB-3DE4-AE43-BE9E-E509107636AB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65FE-22D3-D84C-A6CD-7C2EBAEBBA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B6DB-3DE4-AE43-BE9E-E509107636AB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65FE-22D3-D84C-A6CD-7C2EBAEBBA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B6DB-3DE4-AE43-BE9E-E509107636AB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65FE-22D3-D84C-A6CD-7C2EBAEBBA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B6DB-3DE4-AE43-BE9E-E509107636AB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65FE-22D3-D84C-A6CD-7C2EBAEBBA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DB6DB-3DE4-AE43-BE9E-E509107636AB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265FE-22D3-D84C-A6CD-7C2EBAEBBA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reach-Practice-Titl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reach-Practice-Titl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24707"/>
            <a:ext cx="8229600" cy="340145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 Personal Bible Study?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 Being A Light For God?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Regarding Your Speech?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About Places You Go?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About Giving To God?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24707"/>
            <a:ext cx="7790830" cy="340145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 Regards To Baptism?</a:t>
            </a:r>
          </a:p>
          <a:p>
            <a:pPr lvl="1"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Acts 2:38</a:t>
            </a:r>
          </a:p>
          <a:p>
            <a:pPr lvl="1"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Mark 16:16</a:t>
            </a:r>
          </a:p>
          <a:p>
            <a:pPr lvl="1"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Acts 22:16</a:t>
            </a:r>
          </a:p>
          <a:p>
            <a:pPr lvl="1"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Romans 6:4</a:t>
            </a:r>
          </a:p>
          <a:p>
            <a:pPr lvl="1"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1 Peter 3:21</a:t>
            </a:r>
          </a:p>
          <a:p>
            <a:pPr lvl="1" algn="ctr"/>
            <a:endParaRPr lang="en-US" b="1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reach-Practice-Titl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236</Words>
  <Application>Microsoft Office PowerPoint</Application>
  <PresentationFormat>On-screen Show (4:3)</PresentationFormat>
  <Paragraphs>19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Phillip Shumake</dc:creator>
  <cp:lastModifiedBy>East End</cp:lastModifiedBy>
  <cp:revision>7</cp:revision>
  <dcterms:created xsi:type="dcterms:W3CDTF">2014-09-21T19:55:50Z</dcterms:created>
  <dcterms:modified xsi:type="dcterms:W3CDTF">2014-09-21T20:24:03Z</dcterms:modified>
</cp:coreProperties>
</file>