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6"/>
  </p:notesMasterIdLst>
  <p:sldIdLst>
    <p:sldId id="256" r:id="rId2"/>
    <p:sldId id="262" r:id="rId3"/>
    <p:sldId id="263" r:id="rId4"/>
    <p:sldId id="264"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notesView">
  <p:normalViewPr>
    <p:restoredLeft sz="15620"/>
    <p:restoredTop sz="77778" autoAdjust="0"/>
  </p:normalViewPr>
  <p:slideViewPr>
    <p:cSldViewPr snapToGrid="0" snapToObjects="1">
      <p:cViewPr varScale="1">
        <p:scale>
          <a:sx n="90" d="100"/>
          <a:sy n="90" d="100"/>
        </p:scale>
        <p:origin x="-1416"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9" d="100"/>
          <a:sy n="89" d="100"/>
        </p:scale>
        <p:origin x="-2880"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197AD3-3548-524F-AE4D-D0C0EF0658D7}" type="datetimeFigureOut">
              <a:rPr lang="en-US" smtClean="0"/>
              <a:t>7/3/15</a:t>
            </a:fld>
            <a:endParaRPr lang="en-US"/>
          </a:p>
        </p:txBody>
      </p:sp>
      <p:sp>
        <p:nvSpPr>
          <p:cNvPr id="4" name="Slide Image Placeholder 3"/>
          <p:cNvSpPr>
            <a:spLocks noGrp="1" noRot="1" noChangeAspect="1"/>
          </p:cNvSpPr>
          <p:nvPr>
            <p:ph type="sldImg" idx="2"/>
          </p:nvPr>
        </p:nvSpPr>
        <p:spPr>
          <a:xfrm>
            <a:off x="1657020" y="120960"/>
            <a:ext cx="3573883" cy="26804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0944" y="2937453"/>
            <a:ext cx="6637236" cy="610448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5737399" y="532800"/>
            <a:ext cx="899837" cy="457200"/>
          </a:xfrm>
          <a:prstGeom prst="rect">
            <a:avLst/>
          </a:prstGeom>
        </p:spPr>
        <p:txBody>
          <a:bodyPr vert="horz" lIns="91440" tIns="45720" rIns="91440" bIns="45720" rtlCol="0" anchor="b"/>
          <a:lstStyle>
            <a:lvl1pPr algn="r">
              <a:defRPr sz="1200"/>
            </a:lvl1pPr>
          </a:lstStyle>
          <a:p>
            <a:fld id="{6586715E-2D58-8A4C-A2E9-5298A8F78B4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kern="1200" dirty="0" smtClean="0">
                <a:solidFill>
                  <a:schemeClr val="tx1"/>
                </a:solidFill>
                <a:latin typeface="+mn-lt"/>
                <a:ea typeface="+mn-ea"/>
                <a:cs typeface="+mn-cs"/>
              </a:rPr>
              <a:t>Barnabas</a:t>
            </a:r>
            <a:r>
              <a:rPr lang="en-US" sz="1600" kern="1200" baseline="0" dirty="0" smtClean="0">
                <a:solidFill>
                  <a:schemeClr val="tx1"/>
                </a:solidFill>
                <a:latin typeface="+mn-lt"/>
                <a:ea typeface="+mn-ea"/>
                <a:cs typeface="+mn-cs"/>
              </a:rPr>
              <a:t> is a Spiritual Set of Jumper Cables…</a:t>
            </a:r>
          </a:p>
          <a:p>
            <a:endParaRPr lang="en-US" sz="1600" kern="1200" baseline="0" dirty="0" smtClean="0">
              <a:solidFill>
                <a:schemeClr val="tx1"/>
              </a:solidFill>
              <a:latin typeface="+mn-lt"/>
              <a:ea typeface="+mn-ea"/>
              <a:cs typeface="+mn-cs"/>
            </a:endParaRPr>
          </a:p>
          <a:p>
            <a:r>
              <a:rPr lang="en-US" sz="1600" kern="1200" baseline="0" dirty="0" smtClean="0">
                <a:solidFill>
                  <a:schemeClr val="tx1"/>
                </a:solidFill>
                <a:latin typeface="+mn-lt"/>
                <a:ea typeface="+mn-ea"/>
                <a:cs typeface="+mn-cs"/>
              </a:rPr>
              <a:t>Come Along Side</a:t>
            </a:r>
          </a:p>
          <a:p>
            <a:r>
              <a:rPr lang="en-US" sz="1600" kern="1200" baseline="0" dirty="0" smtClean="0">
                <a:solidFill>
                  <a:schemeClr val="tx1"/>
                </a:solidFill>
                <a:latin typeface="+mn-lt"/>
                <a:ea typeface="+mn-ea"/>
                <a:cs typeface="+mn-cs"/>
              </a:rPr>
              <a:t>Make A Direct Connection</a:t>
            </a:r>
          </a:p>
          <a:p>
            <a:r>
              <a:rPr lang="en-US" sz="1600" kern="1200" baseline="0" dirty="0" smtClean="0">
                <a:solidFill>
                  <a:schemeClr val="tx1"/>
                </a:solidFill>
                <a:latin typeface="+mn-lt"/>
                <a:ea typeface="+mn-ea"/>
                <a:cs typeface="+mn-cs"/>
              </a:rPr>
              <a:t>Share His Strength (Money, Time, Teaching, Faith)</a:t>
            </a:r>
          </a:p>
          <a:p>
            <a:r>
              <a:rPr lang="en-US" sz="1600" kern="1200" baseline="0" dirty="0" smtClean="0">
                <a:solidFill>
                  <a:schemeClr val="tx1"/>
                </a:solidFill>
                <a:latin typeface="+mn-lt"/>
                <a:ea typeface="+mn-ea"/>
                <a:cs typeface="+mn-cs"/>
              </a:rPr>
              <a:t>Launch You Forward</a:t>
            </a:r>
            <a:endParaRPr lang="en-US" sz="1600" kern="1200" dirty="0" smtClean="0">
              <a:solidFill>
                <a:schemeClr val="tx1"/>
              </a:solidFill>
              <a:latin typeface="+mn-lt"/>
              <a:ea typeface="+mn-ea"/>
              <a:cs typeface="+mn-cs"/>
            </a:endParaRPr>
          </a:p>
          <a:p>
            <a:endParaRPr lang="en-US" sz="1600" kern="1200" dirty="0" smtClean="0">
              <a:solidFill>
                <a:schemeClr val="tx1"/>
              </a:solidFill>
              <a:latin typeface="+mn-lt"/>
              <a:ea typeface="+mn-ea"/>
              <a:cs typeface="+mn-cs"/>
            </a:endParaRPr>
          </a:p>
          <a:p>
            <a:r>
              <a:rPr lang="en-US" sz="1600" kern="1200" dirty="0" smtClean="0">
                <a:solidFill>
                  <a:schemeClr val="tx1"/>
                </a:solidFill>
                <a:latin typeface="+mn-lt"/>
                <a:ea typeface="+mn-ea"/>
                <a:cs typeface="+mn-cs"/>
              </a:rPr>
              <a:t>EVEN MORE THAN ENCOURAGER:  Barnabas is also also generous,  he is also a traveler he is also brave to go talk to Saul he is also a champion for those that need a second chance he is also a teacher.</a:t>
            </a:r>
          </a:p>
          <a:p>
            <a:endParaRPr lang="en-US" sz="1600" dirty="0" smtClean="0"/>
          </a:p>
          <a:p>
            <a:r>
              <a:rPr lang="en-US" sz="1600" dirty="0" smtClean="0"/>
              <a:t>A wonderful Christian for us to study today…</a:t>
            </a:r>
          </a:p>
          <a:p>
            <a:endParaRPr lang="en-US" sz="1600" dirty="0" smtClean="0"/>
          </a:p>
          <a:p>
            <a:r>
              <a:rPr lang="en-US" sz="1600" b="1" dirty="0"/>
              <a:t>Study Barnabas TODAY two-fold…</a:t>
            </a:r>
          </a:p>
          <a:p>
            <a:endParaRPr lang="en-US" sz="1600" dirty="0"/>
          </a:p>
          <a:p>
            <a:r>
              <a:rPr lang="en-US" sz="1600" dirty="0"/>
              <a:t>#1 – With The Help of Barnabas, You can Do This.  </a:t>
            </a:r>
          </a:p>
          <a:p>
            <a:endParaRPr lang="en-US" sz="1600" dirty="0"/>
          </a:p>
          <a:p>
            <a:r>
              <a:rPr lang="en-US" sz="1600" dirty="0"/>
              <a:t>#2 – You Can Be A Barnabas To Someone Else.</a:t>
            </a:r>
          </a:p>
          <a:p>
            <a:endParaRPr lang="en-US" sz="1600" dirty="0"/>
          </a:p>
        </p:txBody>
      </p:sp>
      <p:sp>
        <p:nvSpPr>
          <p:cNvPr id="4" name="Slide Number Placeholder 3"/>
          <p:cNvSpPr>
            <a:spLocks noGrp="1"/>
          </p:cNvSpPr>
          <p:nvPr>
            <p:ph type="sldNum" sz="quarter" idx="10"/>
          </p:nvPr>
        </p:nvSpPr>
        <p:spPr/>
        <p:txBody>
          <a:bodyPr/>
          <a:lstStyle/>
          <a:p>
            <a:fld id="{6586715E-2D58-8A4C-A2E9-5298A8F78B43}"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smtClean="0"/>
          </a:p>
          <a:p>
            <a:endParaRPr lang="en-US" sz="1400" dirty="0" smtClean="0"/>
          </a:p>
          <a:p>
            <a:r>
              <a:rPr lang="en-US" sz="1400" dirty="0" smtClean="0"/>
              <a:t>People More Than Property – God gives</a:t>
            </a:r>
            <a:r>
              <a:rPr lang="en-US" sz="1400" baseline="0" dirty="0" smtClean="0"/>
              <a:t> seed to the </a:t>
            </a:r>
            <a:r>
              <a:rPr lang="en-US" sz="1400" baseline="0" dirty="0" err="1" smtClean="0"/>
              <a:t>sower</a:t>
            </a:r>
            <a:r>
              <a:rPr lang="en-US" sz="1400" baseline="0" dirty="0" smtClean="0"/>
              <a:t>….</a:t>
            </a:r>
          </a:p>
          <a:p>
            <a:endParaRPr lang="en-US" sz="1400" baseline="0" dirty="0" smtClean="0"/>
          </a:p>
          <a:p>
            <a:endParaRPr lang="en-US" sz="1400" baseline="0" dirty="0" smtClean="0"/>
          </a:p>
          <a:p>
            <a:r>
              <a:rPr lang="en-US" sz="1400" baseline="0" dirty="0" smtClean="0"/>
              <a:t>TELL &amp; SHOW:  Barnabas was an incredible teacher. He had a core set of skills that was useful in evangelistic missionary trips with Paul, but also useful in growing and strengthening those who are already Christians.  But Barnabas teaching wasn’t limited to his words. He demonstrated the MATURITY and the GOODNESS that he hoped to see in others.</a:t>
            </a:r>
          </a:p>
          <a:p>
            <a:endParaRPr lang="en-US" sz="1400" baseline="0" dirty="0" smtClean="0"/>
          </a:p>
          <a:p>
            <a:r>
              <a:rPr lang="en-US" sz="1400" baseline="0" dirty="0" smtClean="0"/>
              <a:t>That’s a great lesson for us – what do we want the church at East End to be more like?  More prayerful, then it begins with me becoming more prayerful.  Closer, then it begins with me getting closer.  Whatever it is – it begins with me.</a:t>
            </a:r>
          </a:p>
          <a:p>
            <a:endParaRPr lang="en-US" sz="1400" baseline="0" dirty="0" smtClean="0"/>
          </a:p>
          <a:p>
            <a:r>
              <a:rPr lang="en-US" sz="1400" baseline="0" dirty="0" smtClean="0"/>
              <a:t>**So how can we imitate this wonderful Christian?  Recently </a:t>
            </a:r>
            <a:r>
              <a:rPr lang="en-US" sz="1400" baseline="0" dirty="0" err="1" smtClean="0"/>
              <a:t>DisneyWorld</a:t>
            </a:r>
            <a:r>
              <a:rPr lang="en-US" sz="1400" baseline="0" dirty="0" smtClean="0"/>
              <a:t> has broadcast a  series of commercials with the tagline “Bring Out Your Disney Side”  The fun-loving, family friendly, laughing and relaxed side we all have.</a:t>
            </a:r>
          </a:p>
          <a:p>
            <a:endParaRPr lang="en-US" sz="1400" baseline="0" dirty="0" smtClean="0"/>
          </a:p>
          <a:p>
            <a:r>
              <a:rPr lang="en-US" sz="1400" baseline="0" dirty="0" smtClean="0"/>
              <a:t>I want to show you how to bring out your Barnabas Side – the encouraging and helpful side in all of us.</a:t>
            </a:r>
            <a:endParaRPr lang="en-US" sz="1400" dirty="0"/>
          </a:p>
        </p:txBody>
      </p:sp>
      <p:sp>
        <p:nvSpPr>
          <p:cNvPr id="4" name="Slide Number Placeholder 3"/>
          <p:cNvSpPr>
            <a:spLocks noGrp="1"/>
          </p:cNvSpPr>
          <p:nvPr>
            <p:ph type="sldNum" sz="quarter" idx="10"/>
          </p:nvPr>
        </p:nvSpPr>
        <p:spPr/>
        <p:txBody>
          <a:bodyPr/>
          <a:lstStyle/>
          <a:p>
            <a:fld id="{6586715E-2D58-8A4C-A2E9-5298A8F78B43}"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8132" y="63876"/>
            <a:ext cx="3094528" cy="2320895"/>
          </a:xfrm>
        </p:spPr>
      </p:sp>
      <p:sp>
        <p:nvSpPr>
          <p:cNvPr id="3" name="Notes Placeholder 2"/>
          <p:cNvSpPr>
            <a:spLocks noGrp="1"/>
          </p:cNvSpPr>
          <p:nvPr>
            <p:ph type="body" idx="1"/>
          </p:nvPr>
        </p:nvSpPr>
        <p:spPr>
          <a:xfrm>
            <a:off x="120944" y="2384771"/>
            <a:ext cx="6637236" cy="6657164"/>
          </a:xfrm>
        </p:spPr>
        <p:txBody>
          <a:bodyPr>
            <a:normAutofit fontScale="92500" lnSpcReduction="20000"/>
          </a:bodyPr>
          <a:lstStyle/>
          <a:p>
            <a:endParaRPr lang="en-US" dirty="0" smtClean="0"/>
          </a:p>
          <a:p>
            <a:r>
              <a:rPr lang="en-US" dirty="0" smtClean="0"/>
              <a:t>Bringing out your Barnabas Side begins with reflecting on</a:t>
            </a:r>
            <a:r>
              <a:rPr lang="en-US" baseline="0" dirty="0" smtClean="0"/>
              <a:t> how awesome it is that God has gone to unimaginable </a:t>
            </a:r>
            <a:r>
              <a:rPr lang="en-US" baseline="0" dirty="0" err="1" smtClean="0"/>
              <a:t>lenghts</a:t>
            </a:r>
            <a:r>
              <a:rPr lang="en-US" baseline="0" dirty="0" smtClean="0"/>
              <a:t> to adopt you into HIS FAMILY….  WE can sum this idea up as:</a:t>
            </a:r>
            <a:endParaRPr lang="en-US" dirty="0" smtClean="0"/>
          </a:p>
          <a:p>
            <a:r>
              <a:rPr lang="en-US" b="1" dirty="0" smtClean="0"/>
              <a:t>REJOICE in Your Redemption:  </a:t>
            </a:r>
            <a:r>
              <a:rPr lang="en-US" dirty="0" smtClean="0"/>
              <a:t>You have become</a:t>
            </a:r>
            <a:r>
              <a:rPr lang="en-US" baseline="0" dirty="0" smtClean="0"/>
              <a:t> a Christian. You have been purchased and purified in Christ.  YOU were worth it.   Jesus was willing to die for you.</a:t>
            </a:r>
          </a:p>
          <a:p>
            <a:endParaRPr lang="en-US" baseline="0" dirty="0" smtClean="0"/>
          </a:p>
          <a:p>
            <a:r>
              <a:rPr lang="en-US" baseline="0" dirty="0" smtClean="0"/>
              <a:t>The actions of Barnabas are those of a person who has come to realize – that every one of us are special in the eyes of God. It’s pretty hard to tell other people how special you believe they are when you feel just awful about yourself.  *Barnabas is a person who knows that he has been forgiven, redeemed, saved – and called into service.  Because of What JESUS has done for him, Barnabas can now tell others about NEW LIFE following the Lord.</a:t>
            </a:r>
          </a:p>
          <a:p>
            <a:endParaRPr lang="en-US" baseline="0" dirty="0" smtClean="0"/>
          </a:p>
          <a:p>
            <a:r>
              <a:rPr lang="en-US" baseline="0" dirty="0" smtClean="0"/>
              <a:t>Today we have partaken of the Lord’s Supper – I want to remind you that Jesus did that for you and for me!  CHRISTIAN, You have every reason to rejoice – God loves you!</a:t>
            </a:r>
          </a:p>
          <a:p>
            <a:endParaRPr lang="en-US" dirty="0" smtClean="0"/>
          </a:p>
          <a:p>
            <a:endParaRPr lang="en-US" dirty="0" smtClean="0"/>
          </a:p>
          <a:p>
            <a:r>
              <a:rPr lang="en-US" dirty="0" smtClean="0"/>
              <a:t>Charge</a:t>
            </a:r>
            <a:r>
              <a:rPr lang="en-US" baseline="0" dirty="0" smtClean="0"/>
              <a:t> Your</a:t>
            </a:r>
            <a:r>
              <a:rPr lang="en-US" dirty="0" smtClean="0"/>
              <a:t> Batteries:  Barnabas is so devoted</a:t>
            </a:r>
            <a:r>
              <a:rPr lang="en-US" baseline="0" dirty="0" smtClean="0"/>
              <a:t> to Christ and so plugged into the local church, he stays charged up.  ***Today most people are certain to plug in their phone and keep it charged – making sure it’s plugged in every night! Keeping a car charger handy… They don’t want their phone to go dark.    Whenever you reach to plug in your phone: Ask yourself – Have I plugged in my HEART today?  Have I read from the word, have I prayed, Have I spent time with other Christians?</a:t>
            </a:r>
            <a:r>
              <a:rPr lang="en-US" dirty="0" smtClean="0"/>
              <a:t>    </a:t>
            </a:r>
            <a:r>
              <a:rPr lang="en-US" baseline="0" dirty="0" smtClean="0"/>
              <a:t>Make Charging Yourself Up A Daily Activity.</a:t>
            </a:r>
          </a:p>
          <a:p>
            <a:endParaRPr lang="en-US" baseline="0" dirty="0" smtClean="0"/>
          </a:p>
          <a:p>
            <a:endParaRPr lang="en-US" baseline="0" dirty="0" smtClean="0"/>
          </a:p>
          <a:p>
            <a:r>
              <a:rPr lang="en-US" baseline="0" dirty="0" smtClean="0"/>
              <a:t>AFFIRM:  Help others outshine your own contributions…know that each of us has a very short life – we want to help others surpass us.  (Acts 14:12) </a:t>
            </a:r>
            <a:r>
              <a:rPr lang="en-US" baseline="0" dirty="0" err="1" smtClean="0"/>
              <a:t>paul</a:t>
            </a:r>
            <a:r>
              <a:rPr lang="en-US" baseline="0" dirty="0" smtClean="0"/>
              <a:t> is the chief speaker.</a:t>
            </a:r>
          </a:p>
          <a:p>
            <a:endParaRPr lang="en-US" baseline="0" dirty="0" smtClean="0"/>
          </a:p>
          <a:p>
            <a:endParaRPr lang="en-US" baseline="0" dirty="0" smtClean="0"/>
          </a:p>
          <a:p>
            <a:r>
              <a:rPr lang="en-US" baseline="0" dirty="0" smtClean="0"/>
              <a:t>REPUTATION: Acts 4:36… He was named Joseph by his parents, but he was named son of encouragement by the apostles.</a:t>
            </a:r>
          </a:p>
          <a:p>
            <a:r>
              <a:rPr lang="en-US" baseline="0" dirty="0" smtClean="0"/>
              <a:t>He could be counted on not only to INFLUENCE OTHERS – but to INFLUENCE THEM to become more like JESUS.</a:t>
            </a:r>
          </a:p>
          <a:p>
            <a:endParaRPr lang="en-US" baseline="0" dirty="0" smtClean="0"/>
          </a:p>
          <a:p>
            <a:r>
              <a:rPr lang="en-US" baseline="0" dirty="0" smtClean="0"/>
              <a:t>We need to consider our reputation.  What are we most known for?  How do our leaders think of us?  What is your best positive quality?  Are you using it for the church?</a:t>
            </a:r>
          </a:p>
          <a:p>
            <a:endParaRPr lang="en-US" baseline="0" dirty="0" smtClean="0"/>
          </a:p>
          <a:p>
            <a:endParaRPr lang="en-US" baseline="0" dirty="0" smtClean="0"/>
          </a:p>
          <a:p>
            <a:r>
              <a:rPr lang="en-US" baseline="0" dirty="0" smtClean="0"/>
              <a:t>GIVE WHAT ONLY YOU…  You’ve got resources, and yours are different from others – but what you have – use it for the Lord.</a:t>
            </a:r>
          </a:p>
          <a:p>
            <a:r>
              <a:rPr lang="en-US" baseline="0" dirty="0" smtClean="0"/>
              <a:t>Financially, not everyone can give the same amount – but we can all give with the same HEART.  A heart that wants to see our earthly treasures make an eternal difference.</a:t>
            </a:r>
          </a:p>
          <a:p>
            <a:endParaRPr lang="en-US" baseline="0" dirty="0" smtClean="0"/>
          </a:p>
          <a:p>
            <a:r>
              <a:rPr lang="en-US" baseline="0" dirty="0" smtClean="0"/>
              <a:t>NEW RELATIONSHIPS -  It took courage to go talk to Paul. To risk that it was all just an act to infiltrate the core.  But Barnabas took that chance. He got up and made contact.  And, he introduced Paul to the Apostles.  You can introduce visitors and new members to others it would be great for them to meet.  Just saying “There is someone I would love for you to meet…”  or “I’d really like to introduce you to our elders/deacons…”</a:t>
            </a:r>
          </a:p>
          <a:p>
            <a:endParaRPr lang="en-US" baseline="0" dirty="0" smtClean="0"/>
          </a:p>
          <a:p>
            <a:r>
              <a:rPr lang="en-US" baseline="0" dirty="0" smtClean="0"/>
              <a:t>Patience:  Because of the patience of Barnabas – Mark becomes a major influence in the church. Who knows what new leader you may help develop, by investing in their development with patience.</a:t>
            </a:r>
          </a:p>
          <a:p>
            <a:endParaRPr lang="en-US" dirty="0"/>
          </a:p>
        </p:txBody>
      </p:sp>
      <p:sp>
        <p:nvSpPr>
          <p:cNvPr id="4" name="Slide Number Placeholder 3"/>
          <p:cNvSpPr>
            <a:spLocks noGrp="1"/>
          </p:cNvSpPr>
          <p:nvPr>
            <p:ph type="sldNum" sz="quarter" idx="10"/>
          </p:nvPr>
        </p:nvSpPr>
        <p:spPr/>
        <p:txBody>
          <a:bodyPr/>
          <a:lstStyle/>
          <a:p>
            <a:fld id="{6586715E-2D58-8A4C-A2E9-5298A8F78B43}"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Barnabas</a:t>
            </a:r>
            <a:r>
              <a:rPr lang="en-US" sz="1800" baseline="0" dirty="0" smtClean="0"/>
              <a:t> knew his redemption – and was eager to tell others about salvation in Christ.</a:t>
            </a:r>
          </a:p>
          <a:p>
            <a:endParaRPr lang="en-US" sz="1800" baseline="0" dirty="0" smtClean="0"/>
          </a:p>
          <a:p>
            <a:r>
              <a:rPr lang="en-US" sz="1800" baseline="0" dirty="0" smtClean="0"/>
              <a:t>We want you to know too – that Jesus died to pay for our sins.  That by being baptized for the </a:t>
            </a:r>
            <a:r>
              <a:rPr lang="en-US" sz="1800" baseline="0" dirty="0" err="1" smtClean="0"/>
              <a:t>forgivness</a:t>
            </a:r>
            <a:r>
              <a:rPr lang="en-US" sz="1800" baseline="0" dirty="0" smtClean="0"/>
              <a:t> of your sins, you can be SAVED to spend eternity in Heaven with God.</a:t>
            </a:r>
          </a:p>
          <a:p>
            <a:endParaRPr lang="en-US" sz="1800" baseline="0" dirty="0" smtClean="0"/>
          </a:p>
          <a:p>
            <a:r>
              <a:rPr lang="en-US" sz="1800" baseline="0" dirty="0" smtClean="0"/>
              <a:t>If you want to confess your faith in Jesus and be baptized today – then come forward now while we stand and sing.</a:t>
            </a:r>
            <a:endParaRPr lang="en-US" sz="1800" dirty="0"/>
          </a:p>
        </p:txBody>
      </p:sp>
      <p:sp>
        <p:nvSpPr>
          <p:cNvPr id="4" name="Slide Number Placeholder 3"/>
          <p:cNvSpPr>
            <a:spLocks noGrp="1"/>
          </p:cNvSpPr>
          <p:nvPr>
            <p:ph type="sldNum" sz="quarter" idx="10"/>
          </p:nvPr>
        </p:nvSpPr>
        <p:spPr/>
        <p:txBody>
          <a:bodyPr/>
          <a:lstStyle/>
          <a:p>
            <a:fld id="{6586715E-2D58-8A4C-A2E9-5298A8F78B43}" type="slidenum">
              <a:rPr lang="en-US" smtClean="0"/>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7/3/15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7/3/15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7/3/15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7/3/15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7/3/15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7/3/15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7/3/15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7/3/15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7/3/15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7/3/15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7/3/15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7/3/15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9"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9"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9"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9"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9"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 lvl="2">
            <p:tnLst>
              <p:par>
                <p:cTn presetID="2" presetClass="entr" presetSubtype="9"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 lvl="3">
            <p:tnLst>
              <p:par>
                <p:cTn presetID="2" presetClass="entr" presetSubtype="9"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 lvl="4">
            <p:tnLst>
              <p:par>
                <p:cTn presetID="2" presetClass="entr" presetSubtype="9"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 lvl="5">
            <p:tnLst>
              <p:par>
                <p:cTn presetID="2" presetClass="entr" presetSubtype="9"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Lst>
      </p:bldP>
    </p:bldLst>
  </p:timing>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Bold Like Barnabas</a:t>
            </a:r>
            <a:endParaRPr lang="en-US" dirty="0"/>
          </a:p>
        </p:txBody>
      </p:sp>
      <p:sp>
        <p:nvSpPr>
          <p:cNvPr id="3" name="Subtitle 2"/>
          <p:cNvSpPr>
            <a:spLocks noGrp="1"/>
          </p:cNvSpPr>
          <p:nvPr>
            <p:ph type="subTitle" idx="1"/>
          </p:nvPr>
        </p:nvSpPr>
        <p:spPr/>
        <p:txBody>
          <a:bodyPr/>
          <a:lstStyle/>
          <a:p>
            <a:endParaRPr lang="en-US"/>
          </a:p>
        </p:txBody>
      </p:sp>
      <p:pic>
        <p:nvPicPr>
          <p:cNvPr id="4" name="Picture 3" descr="Barnabas-Title.jpg"/>
          <p:cNvPicPr>
            <a:picLocks noChangeAspect="1"/>
          </p:cNvPicPr>
          <p:nvPr/>
        </p:nvPicPr>
        <p:blipFill>
          <a:blip r:embed="rId3"/>
          <a:stretch>
            <a:fillRect/>
          </a:stretch>
        </p:blipFill>
        <p:spPr>
          <a:xfrm>
            <a:off x="0" y="-1"/>
            <a:ext cx="9144000" cy="6858001"/>
          </a:xfrm>
          <a:prstGeom prst="rect">
            <a:avLst/>
          </a:prstGeom>
        </p:spPr>
      </p:pic>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Barnabas Would Tell Us:</a:t>
            </a:r>
            <a:endParaRPr lang="en-US" dirty="0"/>
          </a:p>
        </p:txBody>
      </p:sp>
      <p:sp>
        <p:nvSpPr>
          <p:cNvPr id="3" name="Content Placeholder 2"/>
          <p:cNvSpPr>
            <a:spLocks noGrp="1"/>
          </p:cNvSpPr>
          <p:nvPr>
            <p:ph idx="1"/>
          </p:nvPr>
        </p:nvSpPr>
        <p:spPr/>
        <p:txBody>
          <a:bodyPr/>
          <a:lstStyle/>
          <a:p>
            <a:r>
              <a:rPr lang="en-US" dirty="0" smtClean="0"/>
              <a:t>“I Believe In You &amp; Your Future With Christ.”</a:t>
            </a:r>
          </a:p>
          <a:p>
            <a:pPr lvl="1"/>
            <a:r>
              <a:rPr lang="en-US" dirty="0" smtClean="0"/>
              <a:t>Paul (Acts 9:26-28)</a:t>
            </a:r>
          </a:p>
          <a:p>
            <a:pPr lvl="1"/>
            <a:r>
              <a:rPr lang="en-US" dirty="0" smtClean="0"/>
              <a:t>Mark (Acts 15:36-40)</a:t>
            </a:r>
          </a:p>
          <a:p>
            <a:r>
              <a:rPr lang="en-US" dirty="0" smtClean="0"/>
              <a:t>“I Love The Lord’s Church.”</a:t>
            </a:r>
          </a:p>
          <a:p>
            <a:pPr lvl="1"/>
            <a:r>
              <a:rPr lang="en-US" dirty="0" smtClean="0"/>
              <a:t>I Love People More Than Property. (Acts 4:36-37)</a:t>
            </a:r>
          </a:p>
          <a:p>
            <a:pPr lvl="1"/>
            <a:r>
              <a:rPr lang="en-US" dirty="0" smtClean="0"/>
              <a:t>I Love The Saved More Than The Stereotype.</a:t>
            </a:r>
            <a:br>
              <a:rPr lang="en-US" dirty="0" smtClean="0"/>
            </a:br>
            <a:r>
              <a:rPr lang="en-US" dirty="0" smtClean="0"/>
              <a:t>(Acts 11:20-30, Acts 15:25)</a:t>
            </a:r>
          </a:p>
          <a:p>
            <a:r>
              <a:rPr lang="en-US" dirty="0" smtClean="0"/>
              <a:t>“Please, Let Me Tell You &amp; Show You.”</a:t>
            </a:r>
          </a:p>
          <a:p>
            <a:endParaRPr lang="en-US" dirty="0"/>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Becoming Bold Like Barnabas</a:t>
            </a:r>
            <a:endParaRPr lang="en-US" dirty="0"/>
          </a:p>
        </p:txBody>
      </p:sp>
      <p:sp>
        <p:nvSpPr>
          <p:cNvPr id="3" name="Content Placeholder 2"/>
          <p:cNvSpPr>
            <a:spLocks noGrp="1"/>
          </p:cNvSpPr>
          <p:nvPr>
            <p:ph idx="1"/>
          </p:nvPr>
        </p:nvSpPr>
        <p:spPr/>
        <p:txBody>
          <a:bodyPr/>
          <a:lstStyle/>
          <a:p>
            <a:r>
              <a:rPr lang="en-US" dirty="0" smtClean="0"/>
              <a:t>Rejoice In Your Redemption.</a:t>
            </a:r>
          </a:p>
          <a:p>
            <a:r>
              <a:rPr lang="en-US" dirty="0" smtClean="0"/>
              <a:t>Charge Your Spiritual Batteries.</a:t>
            </a:r>
          </a:p>
          <a:p>
            <a:r>
              <a:rPr lang="en-US" dirty="0" smtClean="0"/>
              <a:t>Affirm The Abilities You See In Others.</a:t>
            </a:r>
          </a:p>
          <a:p>
            <a:r>
              <a:rPr lang="en-US" dirty="0" smtClean="0"/>
              <a:t>Develop A Reputation That Honor God.</a:t>
            </a:r>
          </a:p>
          <a:p>
            <a:r>
              <a:rPr lang="en-US" dirty="0" smtClean="0"/>
              <a:t>Give What You Can Give.</a:t>
            </a:r>
          </a:p>
          <a:p>
            <a:r>
              <a:rPr lang="en-US" dirty="0" smtClean="0"/>
              <a:t>Build New Relationships With Courage</a:t>
            </a:r>
            <a:br>
              <a:rPr lang="en-US" dirty="0" smtClean="0"/>
            </a:br>
            <a:r>
              <a:rPr lang="en-US" dirty="0" smtClean="0"/>
              <a:t> &amp; Patience.</a:t>
            </a:r>
          </a:p>
          <a:p>
            <a:endParaRPr lang="en-US" dirty="0"/>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Bold Like Barnabas</a:t>
            </a:r>
            <a:endParaRPr lang="en-US" dirty="0"/>
          </a:p>
        </p:txBody>
      </p:sp>
      <p:sp>
        <p:nvSpPr>
          <p:cNvPr id="3" name="Subtitle 2"/>
          <p:cNvSpPr>
            <a:spLocks noGrp="1"/>
          </p:cNvSpPr>
          <p:nvPr>
            <p:ph type="subTitle" idx="1"/>
          </p:nvPr>
        </p:nvSpPr>
        <p:spPr/>
        <p:txBody>
          <a:bodyPr/>
          <a:lstStyle/>
          <a:p>
            <a:endParaRPr lang="en-US"/>
          </a:p>
        </p:txBody>
      </p:sp>
      <p:pic>
        <p:nvPicPr>
          <p:cNvPr id="4" name="Picture 3" descr="Barnabas-Title.jpg"/>
          <p:cNvPicPr>
            <a:picLocks noChangeAspect="1"/>
          </p:cNvPicPr>
          <p:nvPr/>
        </p:nvPicPr>
        <p:blipFill>
          <a:blip r:embed="rId3"/>
          <a:stretch>
            <a:fillRect/>
          </a:stretch>
        </p:blipFill>
        <p:spPr>
          <a:xfrm>
            <a:off x="0" y="-1"/>
            <a:ext cx="9144000" cy="6858001"/>
          </a:xfrm>
          <a:prstGeom prst="rect">
            <a:avLst/>
          </a:prstGeom>
        </p:spPr>
      </p:pic>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207</TotalTime>
  <Words>1166</Words>
  <Application>Microsoft Macintosh PowerPoint</Application>
  <PresentationFormat>On-screen Show (4:3)</PresentationFormat>
  <Paragraphs>81</Paragraphs>
  <Slides>4</Slides>
  <Notes>4</Notes>
  <HiddenSlides>0</HiddenSlides>
  <MMClips>0</MMClips>
  <ScaleCrop>false</ScaleCrop>
  <HeadingPairs>
    <vt:vector size="4" baseType="variant">
      <vt:variant>
        <vt:lpstr>Design Template</vt:lpstr>
      </vt:variant>
      <vt:variant>
        <vt:i4>1</vt:i4>
      </vt:variant>
      <vt:variant>
        <vt:lpstr>Slide Titles</vt:lpstr>
      </vt:variant>
      <vt:variant>
        <vt:i4>4</vt:i4>
      </vt:variant>
    </vt:vector>
  </HeadingPairs>
  <TitlesOfParts>
    <vt:vector size="5" baseType="lpstr">
      <vt:lpstr>Default Theme</vt:lpstr>
      <vt:lpstr>Bold Like Barnabas</vt:lpstr>
      <vt:lpstr>Barnabas Would Tell Us:</vt:lpstr>
      <vt:lpstr>Becoming Bold Like Barnabas</vt:lpstr>
      <vt:lpstr>Bold Like Barnabas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Bold Like Barnabas</dc:title>
  <dc:creator>Phillip Shumake</dc:creator>
  <cp:lastModifiedBy>Phillip Shumake</cp:lastModifiedBy>
  <cp:revision>38</cp:revision>
  <dcterms:created xsi:type="dcterms:W3CDTF">2015-07-03T17:56:37Z</dcterms:created>
  <dcterms:modified xsi:type="dcterms:W3CDTF">2015-07-03T20:12:35Z</dcterms:modified>
</cp:coreProperties>
</file>